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2.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3.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4.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421" r:id="rId2"/>
    <p:sldId id="436" r:id="rId3"/>
    <p:sldId id="473" r:id="rId4"/>
    <p:sldId id="476" r:id="rId5"/>
    <p:sldId id="466" r:id="rId6"/>
    <p:sldId id="478" r:id="rId7"/>
    <p:sldId id="480" r:id="rId8"/>
    <p:sldId id="469" r:id="rId9"/>
    <p:sldId id="471" r:id="rId10"/>
    <p:sldId id="477" r:id="rId11"/>
    <p:sldId id="483" r:id="rId12"/>
    <p:sldId id="485" r:id="rId13"/>
    <p:sldId id="309" r:id="rId14"/>
  </p:sldIdLst>
  <p:sldSz cx="9144000" cy="6858000" type="screen4x3"/>
  <p:notesSz cx="6797675" cy="9856788"/>
  <p:defaultTextStyle>
    <a:defPPr>
      <a:defRPr lang="mk-M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teva-Manevska, Teodora (GfK)" initials="FT(" lastIdx="0" clrIdx="0">
    <p:extLst>
      <p:ext uri="{19B8F6BF-5375-455C-9EA6-DF929625EA0E}">
        <p15:presenceInfo xmlns:p15="http://schemas.microsoft.com/office/powerpoint/2012/main" userId="S-1-5-21-1328376081-1279679187-339368940-1477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9068"/>
    <a:srgbClr val="CAC3C0"/>
    <a:srgbClr val="A1969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96203" autoAdjust="0"/>
  </p:normalViewPr>
  <p:slideViewPr>
    <p:cSldViewPr>
      <p:cViewPr varScale="1">
        <p:scale>
          <a:sx n="108" d="100"/>
          <a:sy n="108" d="100"/>
        </p:scale>
        <p:origin x="161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2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2839"/>
          </a:xfrm>
          <a:prstGeom prst="rect">
            <a:avLst/>
          </a:prstGeom>
        </p:spPr>
        <p:txBody>
          <a:bodyPr vert="horz" lIns="91440" tIns="45720" rIns="91440" bIns="45720" rtlCol="0"/>
          <a:lstStyle>
            <a:lvl1pPr algn="l">
              <a:defRPr sz="1200"/>
            </a:lvl1pPr>
          </a:lstStyle>
          <a:p>
            <a:endParaRPr lang="mk-MK"/>
          </a:p>
        </p:txBody>
      </p:sp>
      <p:sp>
        <p:nvSpPr>
          <p:cNvPr id="3" name="Date Placeholder 2"/>
          <p:cNvSpPr>
            <a:spLocks noGrp="1"/>
          </p:cNvSpPr>
          <p:nvPr>
            <p:ph type="dt" idx="1"/>
          </p:nvPr>
        </p:nvSpPr>
        <p:spPr>
          <a:xfrm>
            <a:off x="3850444" y="0"/>
            <a:ext cx="2945659" cy="492839"/>
          </a:xfrm>
          <a:prstGeom prst="rect">
            <a:avLst/>
          </a:prstGeom>
        </p:spPr>
        <p:txBody>
          <a:bodyPr vert="horz" lIns="91440" tIns="45720" rIns="91440" bIns="45720" rtlCol="0"/>
          <a:lstStyle>
            <a:lvl1pPr algn="r">
              <a:defRPr sz="1200"/>
            </a:lvl1pPr>
          </a:lstStyle>
          <a:p>
            <a:fld id="{4D56A4D5-8521-4136-A4AF-8693F7076EF1}" type="datetimeFigureOut">
              <a:rPr lang="mk-MK" smtClean="0"/>
              <a:pPr/>
              <a:t>23.11.2017</a:t>
            </a:fld>
            <a:endParaRPr lang="mk-MK"/>
          </a:p>
        </p:txBody>
      </p:sp>
      <p:sp>
        <p:nvSpPr>
          <p:cNvPr id="4" name="Slide Image Placeholder 3"/>
          <p:cNvSpPr>
            <a:spLocks noGrp="1" noRot="1" noChangeAspect="1"/>
          </p:cNvSpPr>
          <p:nvPr>
            <p:ph type="sldImg" idx="2"/>
          </p:nvPr>
        </p:nvSpPr>
        <p:spPr>
          <a:xfrm>
            <a:off x="935038" y="739775"/>
            <a:ext cx="4929187" cy="3695700"/>
          </a:xfrm>
          <a:prstGeom prst="rect">
            <a:avLst/>
          </a:prstGeom>
          <a:noFill/>
          <a:ln w="12700">
            <a:solidFill>
              <a:prstClr val="black"/>
            </a:solidFill>
          </a:ln>
        </p:spPr>
        <p:txBody>
          <a:bodyPr vert="horz" lIns="91440" tIns="45720" rIns="91440" bIns="45720" rtlCol="0" anchor="ctr"/>
          <a:lstStyle/>
          <a:p>
            <a:endParaRPr lang="mk-MK"/>
          </a:p>
        </p:txBody>
      </p:sp>
      <p:sp>
        <p:nvSpPr>
          <p:cNvPr id="5" name="Notes Placeholder 4"/>
          <p:cNvSpPr>
            <a:spLocks noGrp="1"/>
          </p:cNvSpPr>
          <p:nvPr>
            <p:ph type="body" sz="quarter" idx="3"/>
          </p:nvPr>
        </p:nvSpPr>
        <p:spPr>
          <a:xfrm>
            <a:off x="679768" y="4681976"/>
            <a:ext cx="5438140" cy="443555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6" name="Footer Placeholder 5"/>
          <p:cNvSpPr>
            <a:spLocks noGrp="1"/>
          </p:cNvSpPr>
          <p:nvPr>
            <p:ph type="ftr" sz="quarter" idx="4"/>
          </p:nvPr>
        </p:nvSpPr>
        <p:spPr>
          <a:xfrm>
            <a:off x="1" y="9362238"/>
            <a:ext cx="2945659" cy="492839"/>
          </a:xfrm>
          <a:prstGeom prst="rect">
            <a:avLst/>
          </a:prstGeom>
        </p:spPr>
        <p:txBody>
          <a:bodyPr vert="horz" lIns="91440" tIns="45720" rIns="91440" bIns="45720" rtlCol="0" anchor="b"/>
          <a:lstStyle>
            <a:lvl1pPr algn="l">
              <a:defRPr sz="1200"/>
            </a:lvl1pPr>
          </a:lstStyle>
          <a:p>
            <a:endParaRPr lang="mk-MK"/>
          </a:p>
        </p:txBody>
      </p:sp>
      <p:sp>
        <p:nvSpPr>
          <p:cNvPr id="7" name="Slide Number Placeholder 6"/>
          <p:cNvSpPr>
            <a:spLocks noGrp="1"/>
          </p:cNvSpPr>
          <p:nvPr>
            <p:ph type="sldNum" sz="quarter" idx="5"/>
          </p:nvPr>
        </p:nvSpPr>
        <p:spPr>
          <a:xfrm>
            <a:off x="3850444" y="9362238"/>
            <a:ext cx="2945659" cy="492839"/>
          </a:xfrm>
          <a:prstGeom prst="rect">
            <a:avLst/>
          </a:prstGeom>
        </p:spPr>
        <p:txBody>
          <a:bodyPr vert="horz" lIns="91440" tIns="45720" rIns="91440" bIns="45720" rtlCol="0" anchor="b"/>
          <a:lstStyle>
            <a:lvl1pPr algn="r">
              <a:defRPr sz="1200"/>
            </a:lvl1pPr>
          </a:lstStyle>
          <a:p>
            <a:fld id="{C1686279-9BAE-4054-91B4-034E3368DBB9}" type="slidenum">
              <a:rPr lang="mk-MK" smtClean="0"/>
              <a:pPr/>
              <a:t>‹#›</a:t>
            </a:fld>
            <a:endParaRPr lang="mk-MK"/>
          </a:p>
        </p:txBody>
      </p:sp>
    </p:spTree>
    <p:extLst>
      <p:ext uri="{BB962C8B-B14F-4D97-AF65-F5344CB8AC3E}">
        <p14:creationId xmlns:p14="http://schemas.microsoft.com/office/powerpoint/2010/main" val="436432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268413" y="782638"/>
            <a:ext cx="4398962" cy="3298825"/>
          </a:xfrm>
        </p:spPr>
      </p:sp>
      <p:sp>
        <p:nvSpPr>
          <p:cNvPr id="3" name="Notizenplatzhalt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222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0000" y="784225"/>
            <a:ext cx="4395788" cy="3297238"/>
          </a:xfrm>
        </p:spPr>
      </p:sp>
      <p:sp>
        <p:nvSpPr>
          <p:cNvPr id="3" name="Notes Placeholder 2"/>
          <p:cNvSpPr>
            <a:spLocks noGrp="1"/>
          </p:cNvSpPr>
          <p:nvPr>
            <p:ph type="body" idx="1"/>
          </p:nvPr>
        </p:nvSpPr>
        <p:spPr/>
        <p:txBody>
          <a:bodyPr/>
          <a:lstStyle/>
          <a:p>
            <a:r>
              <a:rPr lang="en-US" dirty="0" smtClean="0"/>
              <a:t>Template slide for project slide</a:t>
            </a:r>
            <a:endParaRPr lang="en-US" dirty="0"/>
          </a:p>
        </p:txBody>
      </p:sp>
    </p:spTree>
    <p:extLst>
      <p:ext uri="{BB962C8B-B14F-4D97-AF65-F5344CB8AC3E}">
        <p14:creationId xmlns:p14="http://schemas.microsoft.com/office/powerpoint/2010/main" val="100065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5038" y="739775"/>
            <a:ext cx="4929187" cy="36957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prstClr val="black"/>
                </a:solidFill>
              </a:rPr>
              <a:t>© Copyright Showeet.com</a:t>
            </a:r>
          </a:p>
        </p:txBody>
      </p:sp>
      <p:sp>
        <p:nvSpPr>
          <p:cNvPr id="4" name="Slide Number Placeholder 3"/>
          <p:cNvSpPr>
            <a:spLocks noGrp="1"/>
          </p:cNvSpPr>
          <p:nvPr>
            <p:ph type="sldNum" sz="quarter" idx="10"/>
          </p:nvPr>
        </p:nvSpPr>
        <p:spPr/>
        <p:txBody>
          <a:bodyPr/>
          <a:lstStyle/>
          <a:p>
            <a:fld id="{2CA3AB2B-189A-4C92-A457-C6A3833631A7}"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532754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5038" y="739775"/>
            <a:ext cx="4929187" cy="36957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prstClr val="black"/>
                </a:solidFill>
              </a:rPr>
              <a:t>© Copyright Showeet.com</a:t>
            </a:r>
          </a:p>
        </p:txBody>
      </p:sp>
      <p:sp>
        <p:nvSpPr>
          <p:cNvPr id="4" name="Slide Number Placeholder 3"/>
          <p:cNvSpPr>
            <a:spLocks noGrp="1"/>
          </p:cNvSpPr>
          <p:nvPr>
            <p:ph type="sldNum" sz="quarter" idx="10"/>
          </p:nvPr>
        </p:nvSpPr>
        <p:spPr/>
        <p:txBody>
          <a:bodyPr/>
          <a:lstStyle/>
          <a:p>
            <a:fld id="{2CA3AB2B-189A-4C92-A457-C6A3833631A7}"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171519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200150" y="782638"/>
            <a:ext cx="4397375" cy="3298825"/>
          </a:xfrm>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r>
              <a:rPr lang="en-US" sz="800" dirty="0" smtClean="0">
                <a:solidFill>
                  <a:schemeClr val="bg2"/>
                </a:solidFill>
              </a:rPr>
              <a:t>Page </a:t>
            </a:r>
            <a:fld id="{631115FC-FCCC-412E-8B45-85A3F482063D}" type="slidenum">
              <a:rPr lang="en-US" sz="800" smtClean="0">
                <a:solidFill>
                  <a:schemeClr val="bg2"/>
                </a:solidFill>
              </a:rPr>
              <a:pPr/>
              <a:t>13</a:t>
            </a:fld>
            <a:endParaRPr lang="en-US" sz="800" dirty="0">
              <a:solidFill>
                <a:schemeClr val="bg2"/>
              </a:solidFill>
            </a:endParaRPr>
          </a:p>
        </p:txBody>
      </p:sp>
    </p:spTree>
    <p:extLst>
      <p:ext uri="{BB962C8B-B14F-4D97-AF65-F5344CB8AC3E}">
        <p14:creationId xmlns:p14="http://schemas.microsoft.com/office/powerpoint/2010/main" val="335525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323530" y="2205039"/>
            <a:ext cx="8496943" cy="1584002"/>
          </a:xfrm>
        </p:spPr>
        <p:txBody>
          <a:bodyPr anchor="b"/>
          <a:lstStyle>
            <a:lvl1pPr>
              <a:defRPr sz="3800" cap="all" baseline="0">
                <a:solidFill>
                  <a:schemeClr val="tx2"/>
                </a:solidFill>
                <a:latin typeface="Arial" pitchFamily="34" charset="0"/>
              </a:defRPr>
            </a:lvl1pPr>
          </a:lstStyle>
          <a:p>
            <a:r>
              <a:rPr lang="en-US" dirty="0" smtClean="0"/>
              <a:t>Click to add text</a:t>
            </a:r>
            <a:endParaRPr lang="en-US" dirty="0"/>
          </a:p>
        </p:txBody>
      </p:sp>
      <p:sp>
        <p:nvSpPr>
          <p:cNvPr id="3" name="Subtitle 2"/>
          <p:cNvSpPr>
            <a:spLocks noGrp="1"/>
          </p:cNvSpPr>
          <p:nvPr>
            <p:ph type="subTitle" idx="1" hasCustomPrompt="1"/>
          </p:nvPr>
        </p:nvSpPr>
        <p:spPr bwMode="gray">
          <a:xfrm>
            <a:off x="323529" y="3861049"/>
            <a:ext cx="8496944" cy="1439615"/>
          </a:xfrm>
        </p:spPr>
        <p:txBody>
          <a:bodyPr/>
          <a:lstStyle>
            <a:lvl1pPr marL="0" indent="0" algn="l">
              <a:spcBef>
                <a:spcPts val="300"/>
              </a:spcBef>
              <a:spcAft>
                <a:spcPts val="0"/>
              </a:spcAft>
              <a:buNone/>
              <a:defRPr sz="2000">
                <a:solidFill>
                  <a:schemeClr val="tx2"/>
                </a:solidFill>
                <a:latin typeface="Arial" pitchFamily="34" charset="0"/>
              </a:defRPr>
            </a:lvl1pPr>
            <a:lvl2pPr marL="0" indent="0" algn="l">
              <a:spcBef>
                <a:spcPts val="300"/>
              </a:spcBef>
              <a:spcAft>
                <a:spcPts val="0"/>
              </a:spcAft>
              <a:buNone/>
              <a:defRPr sz="2000">
                <a:solidFill>
                  <a:schemeClr val="tx2"/>
                </a:solidFill>
              </a:defRPr>
            </a:lvl2pPr>
            <a:lvl3pPr marL="0" indent="0" algn="l">
              <a:spcBef>
                <a:spcPts val="300"/>
              </a:spcBef>
              <a:spcAft>
                <a:spcPts val="0"/>
              </a:spcAft>
              <a:buNone/>
              <a:defRPr sz="2000">
                <a:solidFill>
                  <a:schemeClr val="tx2"/>
                </a:solidFill>
              </a:defRPr>
            </a:lvl3pPr>
            <a:lvl4pPr marL="0" indent="0" algn="l">
              <a:spcBef>
                <a:spcPts val="300"/>
              </a:spcBef>
              <a:spcAft>
                <a:spcPts val="0"/>
              </a:spcAft>
              <a:buNone/>
              <a:defRPr sz="2000">
                <a:solidFill>
                  <a:schemeClr val="tx2"/>
                </a:solidFill>
              </a:defRPr>
            </a:lvl4pPr>
            <a:lvl5pPr marL="0" indent="0" algn="l">
              <a:spcBef>
                <a:spcPts val="300"/>
              </a:spcBef>
              <a:spcAft>
                <a:spcPts val="0"/>
              </a:spcAft>
              <a:buNone/>
              <a:defRPr sz="2000" b="0">
                <a:solidFill>
                  <a:schemeClr val="tx2"/>
                </a:solidFill>
              </a:defRPr>
            </a:lvl5pPr>
            <a:lvl6pPr marL="0" indent="0" algn="l">
              <a:spcBef>
                <a:spcPts val="300"/>
              </a:spcBef>
              <a:spcAft>
                <a:spcPts val="0"/>
              </a:spcAft>
              <a:buNone/>
              <a:defRPr sz="2000">
                <a:solidFill>
                  <a:schemeClr val="tx2"/>
                </a:solidFill>
              </a:defRPr>
            </a:lvl6pPr>
            <a:lvl7pPr marL="0" indent="0" algn="l">
              <a:spcBef>
                <a:spcPts val="300"/>
              </a:spcBef>
              <a:spcAft>
                <a:spcPts val="0"/>
              </a:spcAft>
              <a:buNone/>
              <a:defRPr sz="2000">
                <a:solidFill>
                  <a:schemeClr val="tx2"/>
                </a:solidFill>
              </a:defRPr>
            </a:lvl7pPr>
            <a:lvl8pPr marL="0" indent="0" algn="l">
              <a:spcBef>
                <a:spcPts val="300"/>
              </a:spcBef>
              <a:spcAft>
                <a:spcPts val="0"/>
              </a:spcAft>
              <a:buNone/>
              <a:defRPr sz="2000">
                <a:solidFill>
                  <a:schemeClr val="tx2"/>
                </a:solidFill>
              </a:defRPr>
            </a:lvl8pPr>
            <a:lvl9pPr marL="0" indent="0" algn="l">
              <a:spcBef>
                <a:spcPts val="300"/>
              </a:spcBef>
              <a:spcAft>
                <a:spcPts val="0"/>
              </a:spcAft>
              <a:buNone/>
              <a:defRPr sz="2000">
                <a:solidFill>
                  <a:schemeClr val="tx2"/>
                </a:solidFill>
              </a:defRPr>
            </a:lvl9pPr>
          </a:lstStyle>
          <a:p>
            <a:r>
              <a:rPr lang="en-US" dirty="0" smtClean="0"/>
              <a:t>Click to add text</a:t>
            </a:r>
          </a:p>
        </p:txBody>
      </p:sp>
      <p:sp>
        <p:nvSpPr>
          <p:cNvPr id="11" name="Text Placeholder 10"/>
          <p:cNvSpPr>
            <a:spLocks noGrp="1"/>
          </p:cNvSpPr>
          <p:nvPr>
            <p:ph type="body" sz="quarter" idx="10" hasCustomPrompt="1"/>
          </p:nvPr>
        </p:nvSpPr>
        <p:spPr bwMode="gray">
          <a:xfrm>
            <a:off x="323528" y="6237312"/>
            <a:ext cx="8496944" cy="216024"/>
          </a:xfrm>
        </p:spPr>
        <p:txBody>
          <a:bodyPr tIns="0" anchor="b" anchorCtr="0"/>
          <a:lstStyle>
            <a:lvl1pPr marL="0" indent="0">
              <a:spcBef>
                <a:spcPts val="0"/>
              </a:spcBef>
              <a:spcAft>
                <a:spcPts val="0"/>
              </a:spcAft>
              <a:buFontTx/>
              <a:buNone/>
              <a:defRPr sz="1200">
                <a:solidFill>
                  <a:schemeClr val="bg2"/>
                </a:solidFill>
              </a:defRPr>
            </a:lvl1pPr>
            <a:lvl2pPr marL="0" indent="0">
              <a:spcBef>
                <a:spcPts val="0"/>
              </a:spcBef>
              <a:spcAft>
                <a:spcPts val="0"/>
              </a:spcAft>
              <a:buFontTx/>
              <a:buNone/>
              <a:defRPr sz="1200">
                <a:solidFill>
                  <a:schemeClr val="bg2"/>
                </a:solidFill>
              </a:defRPr>
            </a:lvl2pPr>
            <a:lvl3pPr marL="0" indent="0">
              <a:spcBef>
                <a:spcPts val="0"/>
              </a:spcBef>
              <a:spcAft>
                <a:spcPts val="0"/>
              </a:spcAft>
              <a:buFontTx/>
              <a:buNone/>
              <a:defRPr sz="1200">
                <a:solidFill>
                  <a:schemeClr val="bg2"/>
                </a:solidFill>
              </a:defRPr>
            </a:lvl3pPr>
            <a:lvl4pPr marL="0" indent="0">
              <a:spcBef>
                <a:spcPts val="0"/>
              </a:spcBef>
              <a:spcAft>
                <a:spcPts val="0"/>
              </a:spcAft>
              <a:buFontTx/>
              <a:buNone/>
              <a:defRPr sz="1200">
                <a:solidFill>
                  <a:schemeClr val="bg2"/>
                </a:solidFill>
              </a:defRPr>
            </a:lvl4pPr>
            <a:lvl5pPr marL="0" indent="0">
              <a:spcBef>
                <a:spcPts val="0"/>
              </a:spcBef>
              <a:spcAft>
                <a:spcPts val="0"/>
              </a:spcAft>
              <a:buFontTx/>
              <a:buNone/>
              <a:defRPr sz="1200">
                <a:solidFill>
                  <a:schemeClr val="bg2"/>
                </a:solidFill>
              </a:defRPr>
            </a:lvl5pPr>
            <a:lvl6pPr marL="0" indent="0">
              <a:spcBef>
                <a:spcPts val="0"/>
              </a:spcBef>
              <a:spcAft>
                <a:spcPts val="0"/>
              </a:spcAft>
              <a:buFontTx/>
              <a:buNone/>
              <a:defRPr sz="1200">
                <a:solidFill>
                  <a:schemeClr val="bg2"/>
                </a:solidFill>
              </a:defRPr>
            </a:lvl6pPr>
            <a:lvl7pPr marL="0" indent="0">
              <a:spcBef>
                <a:spcPts val="0"/>
              </a:spcBef>
              <a:spcAft>
                <a:spcPts val="0"/>
              </a:spcAft>
              <a:buFontTx/>
              <a:buNone/>
              <a:defRPr sz="1200">
                <a:solidFill>
                  <a:schemeClr val="bg2"/>
                </a:solidFill>
              </a:defRPr>
            </a:lvl7pPr>
            <a:lvl8pPr marL="0" indent="0">
              <a:spcBef>
                <a:spcPts val="0"/>
              </a:spcBef>
              <a:spcAft>
                <a:spcPts val="0"/>
              </a:spcAft>
              <a:buFontTx/>
              <a:buNone/>
              <a:defRPr sz="1200">
                <a:solidFill>
                  <a:schemeClr val="bg2"/>
                </a:solidFill>
              </a:defRPr>
            </a:lvl8pPr>
            <a:lvl9pPr marL="0" indent="0">
              <a:spcBef>
                <a:spcPts val="0"/>
              </a:spcBef>
              <a:spcAft>
                <a:spcPts val="0"/>
              </a:spcAft>
              <a:buFontTx/>
              <a:buNone/>
              <a:defRPr sz="1200">
                <a:solidFill>
                  <a:schemeClr val="bg2"/>
                </a:solidFill>
                <a:latin typeface="Arial" pitchFamily="34" charset="0"/>
              </a:defRPr>
            </a:lvl9pPr>
          </a:lstStyle>
          <a:p>
            <a:pPr lvl="0"/>
            <a:r>
              <a:rPr lang="en-US" dirty="0" smtClean="0"/>
              <a:t>Click to add text</a:t>
            </a:r>
          </a:p>
        </p:txBody>
      </p:sp>
      <p:sp>
        <p:nvSpPr>
          <p:cNvPr id="4" name="Rechteck 3"/>
          <p:cNvSpPr/>
          <p:nvPr userDrawn="1"/>
        </p:nvSpPr>
        <p:spPr bwMode="gray">
          <a:xfrm>
            <a:off x="0" y="6597651"/>
            <a:ext cx="9144000" cy="26035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err="1">
              <a:solidFill>
                <a:srgbClr val="000000"/>
              </a:solidFill>
            </a:endParaRPr>
          </a:p>
        </p:txBody>
      </p:sp>
    </p:spTree>
    <p:extLst>
      <p:ext uri="{BB962C8B-B14F-4D97-AF65-F5344CB8AC3E}">
        <p14:creationId xmlns:p14="http://schemas.microsoft.com/office/powerpoint/2010/main" val="10956043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ure White">
    <p:spTree>
      <p:nvGrpSpPr>
        <p:cNvPr id="1" name=""/>
        <p:cNvGrpSpPr/>
        <p:nvPr/>
      </p:nvGrpSpPr>
      <p:grpSpPr>
        <a:xfrm>
          <a:off x="0" y="0"/>
          <a:ext cx="0" cy="0"/>
          <a:chOff x="0" y="0"/>
          <a:chExt cx="0" cy="0"/>
        </a:xfrm>
      </p:grpSpPr>
      <p:sp>
        <p:nvSpPr>
          <p:cNvPr id="3" name="Rechteck 2"/>
          <p:cNvSpPr/>
          <p:nvPr userDrawn="1"/>
        </p:nvSpPr>
        <p:spPr bwMode="gray">
          <a:xfrm>
            <a:off x="0" y="0"/>
            <a:ext cx="9144000" cy="685800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err="1">
              <a:solidFill>
                <a:srgbClr val="000000"/>
              </a:solidFill>
            </a:endParaRPr>
          </a:p>
        </p:txBody>
      </p:sp>
      <p:sp>
        <p:nvSpPr>
          <p:cNvPr id="2" name="Title 1"/>
          <p:cNvSpPr>
            <a:spLocks noGrp="1"/>
          </p:cNvSpPr>
          <p:nvPr userDrawn="1">
            <p:ph type="title" hasCustomPrompt="1"/>
          </p:nvPr>
        </p:nvSpPr>
        <p:spPr bwMode="gray">
          <a:xfrm>
            <a:off x="323528" y="1124681"/>
            <a:ext cx="8496944" cy="2664683"/>
          </a:xfrm>
        </p:spPr>
        <p:txBody>
          <a:bodyPr/>
          <a:lstStyle>
            <a:lvl1pPr>
              <a:defRPr sz="3800" cap="all" baseline="0">
                <a:solidFill>
                  <a:schemeClr val="tx2"/>
                </a:solidFill>
                <a:latin typeface="Arial" pitchFamily="34" charset="0"/>
              </a:defRPr>
            </a:lvl1pPr>
          </a:lstStyle>
          <a:p>
            <a:r>
              <a:rPr lang="en-US" dirty="0" smtClean="0"/>
              <a:t>CLICK TO ADD TEXT</a:t>
            </a:r>
            <a:endParaRPr lang="en-GB" dirty="0"/>
          </a:p>
        </p:txBody>
      </p:sp>
    </p:spTree>
    <p:extLst>
      <p:ext uri="{BB962C8B-B14F-4D97-AF65-F5344CB8AC3E}">
        <p14:creationId xmlns:p14="http://schemas.microsoft.com/office/powerpoint/2010/main" val="316991965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ure Black">
    <p:spTree>
      <p:nvGrpSpPr>
        <p:cNvPr id="1" name=""/>
        <p:cNvGrpSpPr/>
        <p:nvPr/>
      </p:nvGrpSpPr>
      <p:grpSpPr>
        <a:xfrm>
          <a:off x="0" y="0"/>
          <a:ext cx="0" cy="0"/>
          <a:chOff x="0" y="0"/>
          <a:chExt cx="0" cy="0"/>
        </a:xfrm>
      </p:grpSpPr>
      <p:sp>
        <p:nvSpPr>
          <p:cNvPr id="64" name="Rechteck 63"/>
          <p:cNvSpPr/>
          <p:nvPr userDrawn="1"/>
        </p:nvSpPr>
        <p:spPr bwMode="gray">
          <a:xfrm>
            <a:off x="0" y="0"/>
            <a:ext cx="9144000" cy="6858000"/>
          </a:xfrm>
          <a:prstGeom prst="rect">
            <a:avLst/>
          </a:prstGeom>
          <a:solidFill>
            <a:schemeClr val="tx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err="1">
              <a:solidFill>
                <a:srgbClr val="000000"/>
              </a:solidFill>
            </a:endParaRPr>
          </a:p>
        </p:txBody>
      </p:sp>
      <p:grpSp>
        <p:nvGrpSpPr>
          <p:cNvPr id="3" name="Gruppieren 3"/>
          <p:cNvGrpSpPr/>
          <p:nvPr userDrawn="1"/>
        </p:nvGrpSpPr>
        <p:grpSpPr bwMode="gray">
          <a:xfrm>
            <a:off x="-324680" y="-315520"/>
            <a:ext cx="9793360" cy="7489040"/>
            <a:chOff x="-324680" y="-315520"/>
            <a:chExt cx="9793360" cy="7489040"/>
          </a:xfrm>
        </p:grpSpPr>
        <p:grpSp>
          <p:nvGrpSpPr>
            <p:cNvPr id="4" name="Gruppieren 5"/>
            <p:cNvGrpSpPr/>
            <p:nvPr/>
          </p:nvGrpSpPr>
          <p:grpSpPr bwMode="gray">
            <a:xfrm>
              <a:off x="-324680" y="908650"/>
              <a:ext cx="216030" cy="5688790"/>
              <a:chOff x="-540710" y="908650"/>
              <a:chExt cx="432060" cy="5688790"/>
            </a:xfrm>
          </p:grpSpPr>
          <p:cxnSp>
            <p:nvCxnSpPr>
              <p:cNvPr id="59" name="Gerade Verbindung 58"/>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Gerade Verbindung 59"/>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Gerade Verbindung 60"/>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 Verbindung 61"/>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 Verbindung 62"/>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uppieren 6"/>
            <p:cNvGrpSpPr/>
            <p:nvPr/>
          </p:nvGrpSpPr>
          <p:grpSpPr bwMode="gray">
            <a:xfrm>
              <a:off x="323850" y="-315520"/>
              <a:ext cx="8496740" cy="216030"/>
              <a:chOff x="323850" y="-531550"/>
              <a:chExt cx="8496740" cy="432060"/>
            </a:xfrm>
          </p:grpSpPr>
          <p:cxnSp>
            <p:nvCxnSpPr>
              <p:cNvPr id="47" name="Gerade Verbindung 46"/>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Gerade Verbindung 47"/>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Gerade Verbindung 48"/>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Gerade Verbindung 50"/>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Gerade Verbindung 51"/>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Gerade Verbindung 52"/>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Gerade Verbindung 53"/>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Gerade Verbindung 54"/>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Gerade Verbindung 55"/>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Gruppieren 7"/>
            <p:cNvGrpSpPr/>
            <p:nvPr/>
          </p:nvGrpSpPr>
          <p:grpSpPr bwMode="gray">
            <a:xfrm>
              <a:off x="323410" y="6957490"/>
              <a:ext cx="8496740" cy="216030"/>
              <a:chOff x="323850" y="-531550"/>
              <a:chExt cx="8496740" cy="432060"/>
            </a:xfrm>
          </p:grpSpPr>
          <p:cxnSp>
            <p:nvCxnSpPr>
              <p:cNvPr id="35" name="Gerade Verbindung 34"/>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Gerade Verbindung 35"/>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uppieren 8"/>
            <p:cNvGrpSpPr/>
            <p:nvPr/>
          </p:nvGrpSpPr>
          <p:grpSpPr bwMode="gray">
            <a:xfrm>
              <a:off x="9252650" y="908650"/>
              <a:ext cx="216030" cy="5688790"/>
              <a:chOff x="-540710" y="908650"/>
              <a:chExt cx="432060" cy="5688790"/>
            </a:xfrm>
          </p:grpSpPr>
          <p:cxnSp>
            <p:nvCxnSpPr>
              <p:cNvPr id="22" name="Gerade Verbindung 21"/>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 Verbindung 24"/>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userDrawn="1"/>
            </p:nvCxnSpPr>
            <p:spPr bwMode="gray">
              <a:xfrm>
                <a:off x="-540710" y="54452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userDrawn="1"/>
            </p:nvCxnSpPr>
            <p:spPr bwMode="gray">
              <a:xfrm>
                <a:off x="-540710" y="53012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userDrawn="1"/>
            </p:nvCxnSpPr>
            <p:spPr bwMode="gray">
              <a:xfrm>
                <a:off x="-540710" y="43651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 Verbindung 28"/>
              <p:cNvCxnSpPr/>
              <p:nvPr userDrawn="1"/>
            </p:nvCxnSpPr>
            <p:spPr bwMode="gray">
              <a:xfrm>
                <a:off x="-540710" y="42211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userDrawn="1"/>
            </p:nvCxnSpPr>
            <p:spPr bwMode="gray">
              <a:xfrm>
                <a:off x="-540710" y="32849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p:nvPr userDrawn="1"/>
            </p:nvCxnSpPr>
            <p:spPr bwMode="gray">
              <a:xfrm>
                <a:off x="-540710" y="31409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userDrawn="1"/>
            </p:nvCxnSpPr>
            <p:spPr bwMode="gray">
              <a:xfrm>
                <a:off x="-540710" y="22048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userDrawn="1"/>
            </p:nvCxnSpPr>
            <p:spPr bwMode="gray">
              <a:xfrm>
                <a:off x="-540710" y="20608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hasCustomPrompt="1"/>
          </p:nvPr>
        </p:nvSpPr>
        <p:spPr bwMode="gray">
          <a:xfrm>
            <a:off x="323850" y="1123951"/>
            <a:ext cx="8496623" cy="2665413"/>
          </a:xfrm>
        </p:spPr>
        <p:txBody>
          <a:bodyPr/>
          <a:lstStyle>
            <a:lvl1pPr>
              <a:defRPr sz="3800" cap="all" baseline="0">
                <a:solidFill>
                  <a:schemeClr val="bg1"/>
                </a:solidFill>
                <a:latin typeface="Arial" pitchFamily="34" charset="0"/>
              </a:defRPr>
            </a:lvl1pPr>
          </a:lstStyle>
          <a:p>
            <a:r>
              <a:rPr lang="en-US" dirty="0" smtClean="0"/>
              <a:t>CLICK TO ADD TEXT</a:t>
            </a:r>
            <a:endParaRPr lang="en-GB" dirty="0"/>
          </a:p>
        </p:txBody>
      </p:sp>
    </p:spTree>
    <p:extLst>
      <p:ext uri="{BB962C8B-B14F-4D97-AF65-F5344CB8AC3E}">
        <p14:creationId xmlns:p14="http://schemas.microsoft.com/office/powerpoint/2010/main" val="175170457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ure Orange">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gray">
          <a:xfrm>
            <a:off x="0" y="0"/>
            <a:ext cx="9144000" cy="6858000"/>
          </a:xfrm>
          <a:prstGeom prst="rect">
            <a:avLst/>
          </a:prstGeom>
        </p:spPr>
      </p:pic>
      <p:grpSp>
        <p:nvGrpSpPr>
          <p:cNvPr id="3" name="Gruppieren 5"/>
          <p:cNvGrpSpPr/>
          <p:nvPr userDrawn="1"/>
        </p:nvGrpSpPr>
        <p:grpSpPr bwMode="gray">
          <a:xfrm>
            <a:off x="-324680" y="-315520"/>
            <a:ext cx="9793360" cy="7489040"/>
            <a:chOff x="-324680" y="-315520"/>
            <a:chExt cx="9793360" cy="7489040"/>
          </a:xfrm>
        </p:grpSpPr>
        <p:grpSp>
          <p:nvGrpSpPr>
            <p:cNvPr id="4" name="Gruppieren 6"/>
            <p:cNvGrpSpPr/>
            <p:nvPr/>
          </p:nvGrpSpPr>
          <p:grpSpPr bwMode="gray">
            <a:xfrm>
              <a:off x="-324680" y="908650"/>
              <a:ext cx="216030" cy="5688790"/>
              <a:chOff x="-540710" y="908650"/>
              <a:chExt cx="432060" cy="5688790"/>
            </a:xfrm>
          </p:grpSpPr>
          <p:cxnSp>
            <p:nvCxnSpPr>
              <p:cNvPr id="60" name="Gerade Verbindung 59"/>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Gerade Verbindung 60"/>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 Verbindung 61"/>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 Verbindung 62"/>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Gerade Verbindung 63"/>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uppieren 7"/>
            <p:cNvGrpSpPr/>
            <p:nvPr/>
          </p:nvGrpSpPr>
          <p:grpSpPr bwMode="gray">
            <a:xfrm>
              <a:off x="323850" y="-315520"/>
              <a:ext cx="8496740" cy="216030"/>
              <a:chOff x="323850" y="-531550"/>
              <a:chExt cx="8496740" cy="432060"/>
            </a:xfrm>
          </p:grpSpPr>
          <p:cxnSp>
            <p:nvCxnSpPr>
              <p:cNvPr id="48" name="Gerade Verbindung 47"/>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Gerade Verbindung 48"/>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Gerade Verbindung 50"/>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Gerade Verbindung 51"/>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Gerade Verbindung 52"/>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Gerade Verbindung 53"/>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Gerade Verbindung 54"/>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Gerade Verbindung 55"/>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Gerade Verbindung 58"/>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Gruppieren 8"/>
            <p:cNvGrpSpPr/>
            <p:nvPr/>
          </p:nvGrpSpPr>
          <p:grpSpPr bwMode="gray">
            <a:xfrm>
              <a:off x="323410" y="6957490"/>
              <a:ext cx="8496740" cy="216030"/>
              <a:chOff x="323850" y="-531550"/>
              <a:chExt cx="8496740" cy="432060"/>
            </a:xfrm>
          </p:grpSpPr>
          <p:cxnSp>
            <p:nvCxnSpPr>
              <p:cNvPr id="36" name="Gerade Verbindung 35"/>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rade Verbindung 46"/>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uppieren 9"/>
            <p:cNvGrpSpPr/>
            <p:nvPr/>
          </p:nvGrpSpPr>
          <p:grpSpPr bwMode="gray">
            <a:xfrm>
              <a:off x="9252650" y="908650"/>
              <a:ext cx="216030" cy="5688790"/>
              <a:chOff x="-540710" y="908650"/>
              <a:chExt cx="432060" cy="5688790"/>
            </a:xfrm>
          </p:grpSpPr>
          <p:cxnSp>
            <p:nvCxnSpPr>
              <p:cNvPr id="23" name="Gerade Verbindung 22"/>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 Verbindung 24"/>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userDrawn="1"/>
            </p:nvCxnSpPr>
            <p:spPr bwMode="gray">
              <a:xfrm>
                <a:off x="-540710" y="54452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userDrawn="1"/>
            </p:nvCxnSpPr>
            <p:spPr bwMode="gray">
              <a:xfrm>
                <a:off x="-540710" y="53012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 Verbindung 28"/>
              <p:cNvCxnSpPr/>
              <p:nvPr userDrawn="1"/>
            </p:nvCxnSpPr>
            <p:spPr bwMode="gray">
              <a:xfrm>
                <a:off x="-540710" y="43651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userDrawn="1"/>
            </p:nvCxnSpPr>
            <p:spPr bwMode="gray">
              <a:xfrm>
                <a:off x="-540710" y="42211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p:nvPr userDrawn="1"/>
            </p:nvCxnSpPr>
            <p:spPr bwMode="gray">
              <a:xfrm>
                <a:off x="-540710" y="32849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userDrawn="1"/>
            </p:nvCxnSpPr>
            <p:spPr bwMode="gray">
              <a:xfrm>
                <a:off x="-540710" y="31409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userDrawn="1"/>
            </p:nvCxnSpPr>
            <p:spPr bwMode="gray">
              <a:xfrm>
                <a:off x="-540710" y="22048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userDrawn="1"/>
            </p:nvCxnSpPr>
            <p:spPr bwMode="gray">
              <a:xfrm>
                <a:off x="-540710" y="20608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 Verbindung 34"/>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65" name="Title 64"/>
          <p:cNvSpPr>
            <a:spLocks noGrp="1"/>
          </p:cNvSpPr>
          <p:nvPr>
            <p:ph type="title" hasCustomPrompt="1"/>
          </p:nvPr>
        </p:nvSpPr>
        <p:spPr bwMode="gray">
          <a:xfrm>
            <a:off x="323850" y="1123951"/>
            <a:ext cx="8496623" cy="2665413"/>
          </a:xfrm>
        </p:spPr>
        <p:txBody>
          <a:bodyPr/>
          <a:lstStyle>
            <a:lvl1pPr>
              <a:defRPr sz="3800" cap="all" baseline="0">
                <a:solidFill>
                  <a:schemeClr val="bg1"/>
                </a:solidFill>
                <a:latin typeface="Arial" pitchFamily="34" charset="0"/>
              </a:defRPr>
            </a:lvl1pPr>
          </a:lstStyle>
          <a:p>
            <a:r>
              <a:rPr lang="en-US" dirty="0" smtClean="0"/>
              <a:t>CLICK TO ADD TEXT</a:t>
            </a:r>
            <a:endParaRPr lang="en-GB" dirty="0"/>
          </a:p>
        </p:txBody>
      </p:sp>
    </p:spTree>
    <p:extLst>
      <p:ext uri="{BB962C8B-B14F-4D97-AF65-F5344CB8AC3E}">
        <p14:creationId xmlns:p14="http://schemas.microsoft.com/office/powerpoint/2010/main" val="270122968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acts with Pictures">
    <p:spTree>
      <p:nvGrpSpPr>
        <p:cNvPr id="1" name=""/>
        <p:cNvGrpSpPr/>
        <p:nvPr/>
      </p:nvGrpSpPr>
      <p:grpSpPr>
        <a:xfrm>
          <a:off x="0" y="0"/>
          <a:ext cx="0" cy="0"/>
          <a:chOff x="0" y="0"/>
          <a:chExt cx="0" cy="0"/>
        </a:xfrm>
      </p:grpSpPr>
      <p:sp>
        <p:nvSpPr>
          <p:cNvPr id="5" name="Picture Placeholder 4"/>
          <p:cNvSpPr>
            <a:spLocks noGrp="1"/>
          </p:cNvSpPr>
          <p:nvPr>
            <p:ph type="pic" sz="quarter" idx="15" hasCustomPrompt="1"/>
          </p:nvPr>
        </p:nvSpPr>
        <p:spPr bwMode="gray">
          <a:xfrm>
            <a:off x="324000" y="3284539"/>
            <a:ext cx="1296144" cy="2016722"/>
          </a:xfrm>
        </p:spPr>
        <p:txBody>
          <a:bodyPr/>
          <a:lstStyle>
            <a:lvl1pPr marL="0" indent="0">
              <a:buNone/>
              <a:defRPr/>
            </a:lvl1pPr>
          </a:lstStyle>
          <a:p>
            <a:r>
              <a:rPr lang="de-DE" dirty="0" smtClean="0"/>
              <a:t>Picture</a:t>
            </a:r>
            <a:endParaRPr lang="en-US" dirty="0"/>
          </a:p>
        </p:txBody>
      </p:sp>
      <p:sp>
        <p:nvSpPr>
          <p:cNvPr id="13" name="Picture Placeholder 4"/>
          <p:cNvSpPr>
            <a:spLocks noGrp="1"/>
          </p:cNvSpPr>
          <p:nvPr>
            <p:ph type="pic" sz="quarter" idx="16" hasCustomPrompt="1"/>
          </p:nvPr>
        </p:nvSpPr>
        <p:spPr bwMode="gray">
          <a:xfrm>
            <a:off x="4644009" y="3284539"/>
            <a:ext cx="1296144" cy="2016722"/>
          </a:xfrm>
        </p:spPr>
        <p:txBody>
          <a:bodyPr/>
          <a:lstStyle>
            <a:lvl1pPr marL="0" indent="0">
              <a:buNone/>
              <a:defRPr/>
            </a:lvl1pPr>
          </a:lstStyle>
          <a:p>
            <a:r>
              <a:rPr lang="de-DE" dirty="0" smtClean="0"/>
              <a:t>Picture</a:t>
            </a:r>
            <a:endParaRPr lang="en-US" dirty="0"/>
          </a:p>
        </p:txBody>
      </p:sp>
      <p:sp>
        <p:nvSpPr>
          <p:cNvPr id="14" name="Text Placeholder 3"/>
          <p:cNvSpPr>
            <a:spLocks noGrp="1"/>
          </p:cNvSpPr>
          <p:nvPr>
            <p:ph type="body" sz="quarter" idx="18" hasCustomPrompt="1"/>
          </p:nvPr>
        </p:nvSpPr>
        <p:spPr bwMode="gray">
          <a:xfrm>
            <a:off x="1763690" y="4653189"/>
            <a:ext cx="2736303"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[phone number]</a:t>
            </a:r>
          </a:p>
        </p:txBody>
      </p:sp>
      <p:sp>
        <p:nvSpPr>
          <p:cNvPr id="15" name="Text Placeholder 3"/>
          <p:cNvSpPr>
            <a:spLocks noGrp="1"/>
          </p:cNvSpPr>
          <p:nvPr>
            <p:ph type="body" sz="quarter" idx="19" hasCustomPrompt="1"/>
          </p:nvPr>
        </p:nvSpPr>
        <p:spPr bwMode="gray">
          <a:xfrm>
            <a:off x="1763688" y="4221141"/>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[title]</a:t>
            </a:r>
          </a:p>
        </p:txBody>
      </p:sp>
      <p:sp>
        <p:nvSpPr>
          <p:cNvPr id="16" name="Text Placeholder 3"/>
          <p:cNvSpPr>
            <a:spLocks noGrp="1"/>
          </p:cNvSpPr>
          <p:nvPr>
            <p:ph type="body" sz="quarter" idx="20" hasCustomPrompt="1"/>
          </p:nvPr>
        </p:nvSpPr>
        <p:spPr bwMode="gray">
          <a:xfrm>
            <a:off x="1763688" y="3284539"/>
            <a:ext cx="2736304" cy="936602"/>
          </a:xfrm>
        </p:spPr>
        <p:txBody>
          <a:bodyPr tIns="0" anchor="b" anchorCtr="0"/>
          <a:lstStyle>
            <a:lvl1pPr marL="0" indent="0">
              <a:spcBef>
                <a:spcPts val="0"/>
              </a:spcBef>
              <a:spcAft>
                <a:spcPts val="0"/>
              </a:spcAft>
              <a:buFontTx/>
              <a:buNone/>
              <a:defRPr sz="1400"/>
            </a:lvl1pPr>
            <a:lvl2pPr marL="0" indent="0">
              <a:spcBef>
                <a:spcPts val="0"/>
              </a:spcBef>
              <a:spcAft>
                <a:spcPts val="0"/>
              </a:spcAft>
              <a:buNone/>
              <a:defRPr sz="1400"/>
            </a:lvl2pPr>
            <a:lvl3pPr marL="0" indent="0" algn="l">
              <a:spcBef>
                <a:spcPts val="0"/>
              </a:spcBef>
              <a:spcAft>
                <a:spcPts val="0"/>
              </a:spcAft>
              <a:buFontTx/>
              <a:buNone/>
              <a:tabLst>
                <a:tab pos="630222" algn="l"/>
              </a:tabLst>
              <a:defRPr sz="1400"/>
            </a:lvl3pPr>
            <a:lvl4pPr marL="0" indent="0" algn="l">
              <a:spcBef>
                <a:spcPts val="0"/>
              </a:spcBef>
              <a:spcAft>
                <a:spcPts val="0"/>
              </a:spcAft>
              <a:buFontTx/>
              <a:buNone/>
              <a:defRPr sz="1400">
                <a:solidFill>
                  <a:schemeClr val="tx1"/>
                </a:solidFill>
              </a:defRPr>
            </a:lvl4pPr>
            <a:lvl5pPr marL="0" indent="0" algn="l">
              <a:spcBef>
                <a:spcPts val="0"/>
              </a:spcBef>
              <a:spcAft>
                <a:spcPts val="0"/>
              </a:spcAft>
              <a:buFontTx/>
              <a:buNone/>
              <a:defRPr sz="1400" b="0"/>
            </a:lvl5pPr>
            <a:lvl6pPr marL="0" indent="0" algn="l">
              <a:spcBef>
                <a:spcPts val="0"/>
              </a:spcBef>
              <a:spcAft>
                <a:spcPts val="0"/>
              </a:spcAft>
              <a:buFontTx/>
              <a:buNone/>
              <a:defRPr sz="1400"/>
            </a:lvl6pPr>
            <a:lvl7pPr marL="0" indent="0" algn="l">
              <a:spcBef>
                <a:spcPts val="0"/>
              </a:spcBef>
              <a:spcAft>
                <a:spcPts val="0"/>
              </a:spcAft>
              <a:buFontTx/>
              <a:buNone/>
              <a:defRPr sz="1400"/>
            </a:lvl7pPr>
            <a:lvl8pPr marL="0" indent="0" algn="l">
              <a:spcBef>
                <a:spcPts val="0"/>
              </a:spcBef>
              <a:spcAft>
                <a:spcPts val="0"/>
              </a:spcAft>
              <a:buFontTx/>
              <a:buNone/>
              <a:defRPr sz="1400"/>
            </a:lvl8pPr>
            <a:lvl9pPr marL="0" indent="0" algn="l">
              <a:spcBef>
                <a:spcPts val="0"/>
              </a:spcBef>
              <a:spcAft>
                <a:spcPts val="0"/>
              </a:spcAft>
              <a:buFontTx/>
              <a:buNone/>
              <a:defRPr sz="1400"/>
            </a:lvl9pPr>
          </a:lstStyle>
          <a:p>
            <a:pPr lvl="0"/>
            <a:r>
              <a:rPr lang="en-US" dirty="0" smtClean="0"/>
              <a:t>[name]</a:t>
            </a:r>
          </a:p>
        </p:txBody>
      </p:sp>
      <p:sp>
        <p:nvSpPr>
          <p:cNvPr id="22" name="Text Placeholder 3"/>
          <p:cNvSpPr>
            <a:spLocks noGrp="1"/>
          </p:cNvSpPr>
          <p:nvPr>
            <p:ph type="body" sz="quarter" idx="26" hasCustomPrompt="1"/>
          </p:nvPr>
        </p:nvSpPr>
        <p:spPr bwMode="gray">
          <a:xfrm>
            <a:off x="1763688" y="4869212"/>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[email address]</a:t>
            </a:r>
          </a:p>
        </p:txBody>
      </p:sp>
      <p:sp>
        <p:nvSpPr>
          <p:cNvPr id="23" name="Text Placeholder 3"/>
          <p:cNvSpPr>
            <a:spLocks noGrp="1"/>
          </p:cNvSpPr>
          <p:nvPr>
            <p:ph type="body" sz="quarter" idx="27" hasCustomPrompt="1"/>
          </p:nvPr>
        </p:nvSpPr>
        <p:spPr bwMode="gray">
          <a:xfrm>
            <a:off x="1763767" y="5085237"/>
            <a:ext cx="2736227" cy="21501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[country]</a:t>
            </a:r>
          </a:p>
        </p:txBody>
      </p:sp>
      <p:sp>
        <p:nvSpPr>
          <p:cNvPr id="24" name="Text Placeholder 3"/>
          <p:cNvSpPr>
            <a:spLocks noGrp="1"/>
          </p:cNvSpPr>
          <p:nvPr>
            <p:ph type="body" sz="quarter" idx="28" hasCustomPrompt="1"/>
          </p:nvPr>
        </p:nvSpPr>
        <p:spPr bwMode="gray">
          <a:xfrm>
            <a:off x="6084168" y="4653190"/>
            <a:ext cx="2736304" cy="216023"/>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[phone number]</a:t>
            </a:r>
          </a:p>
        </p:txBody>
      </p:sp>
      <p:sp>
        <p:nvSpPr>
          <p:cNvPr id="25" name="Text Placeholder 3"/>
          <p:cNvSpPr>
            <a:spLocks noGrp="1"/>
          </p:cNvSpPr>
          <p:nvPr>
            <p:ph type="body" sz="quarter" idx="29" hasCustomPrompt="1"/>
          </p:nvPr>
        </p:nvSpPr>
        <p:spPr bwMode="gray">
          <a:xfrm>
            <a:off x="6084168" y="4221141"/>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[title]</a:t>
            </a:r>
          </a:p>
        </p:txBody>
      </p:sp>
      <p:sp>
        <p:nvSpPr>
          <p:cNvPr id="26" name="Text Placeholder 3"/>
          <p:cNvSpPr>
            <a:spLocks noGrp="1"/>
          </p:cNvSpPr>
          <p:nvPr>
            <p:ph type="body" sz="quarter" idx="30" hasCustomPrompt="1"/>
          </p:nvPr>
        </p:nvSpPr>
        <p:spPr bwMode="gray">
          <a:xfrm>
            <a:off x="6084168" y="3284539"/>
            <a:ext cx="2736304" cy="936603"/>
          </a:xfrm>
        </p:spPr>
        <p:txBody>
          <a:bodyPr tIns="0" anchor="b" anchorCtr="0"/>
          <a:lstStyle>
            <a:lvl1pPr marL="0" indent="0">
              <a:spcBef>
                <a:spcPts val="0"/>
              </a:spcBef>
              <a:spcAft>
                <a:spcPts val="0"/>
              </a:spcAft>
              <a:buFontTx/>
              <a:buNone/>
              <a:defRPr sz="1400"/>
            </a:lvl1pPr>
            <a:lvl2pPr marL="0" indent="0">
              <a:spcBef>
                <a:spcPts val="0"/>
              </a:spcBef>
              <a:spcAft>
                <a:spcPts val="0"/>
              </a:spcAft>
              <a:buNone/>
              <a:defRPr sz="1400"/>
            </a:lvl2pPr>
            <a:lvl3pPr marL="0" indent="0" algn="l">
              <a:spcBef>
                <a:spcPts val="0"/>
              </a:spcBef>
              <a:spcAft>
                <a:spcPts val="0"/>
              </a:spcAft>
              <a:buFontTx/>
              <a:buNone/>
              <a:tabLst>
                <a:tab pos="630222" algn="l"/>
              </a:tabLst>
              <a:defRPr sz="1400"/>
            </a:lvl3pPr>
            <a:lvl4pPr marL="0" indent="0" algn="l">
              <a:spcBef>
                <a:spcPts val="0"/>
              </a:spcBef>
              <a:spcAft>
                <a:spcPts val="0"/>
              </a:spcAft>
              <a:buFontTx/>
              <a:buNone/>
              <a:defRPr sz="1400">
                <a:solidFill>
                  <a:schemeClr val="tx1"/>
                </a:solidFill>
              </a:defRPr>
            </a:lvl4pPr>
            <a:lvl5pPr marL="0" indent="0" algn="l">
              <a:spcBef>
                <a:spcPts val="0"/>
              </a:spcBef>
              <a:spcAft>
                <a:spcPts val="0"/>
              </a:spcAft>
              <a:buFontTx/>
              <a:buNone/>
              <a:defRPr sz="1400" b="0"/>
            </a:lvl5pPr>
            <a:lvl6pPr marL="0" indent="0" algn="l">
              <a:spcBef>
                <a:spcPts val="0"/>
              </a:spcBef>
              <a:spcAft>
                <a:spcPts val="0"/>
              </a:spcAft>
              <a:buFontTx/>
              <a:buNone/>
              <a:defRPr sz="1400"/>
            </a:lvl6pPr>
            <a:lvl7pPr marL="0" indent="0" algn="l">
              <a:spcBef>
                <a:spcPts val="0"/>
              </a:spcBef>
              <a:spcAft>
                <a:spcPts val="0"/>
              </a:spcAft>
              <a:buFontTx/>
              <a:buNone/>
              <a:defRPr sz="1400"/>
            </a:lvl7pPr>
            <a:lvl8pPr marL="0" indent="0" algn="l">
              <a:spcBef>
                <a:spcPts val="0"/>
              </a:spcBef>
              <a:spcAft>
                <a:spcPts val="0"/>
              </a:spcAft>
              <a:buFontTx/>
              <a:buNone/>
              <a:defRPr sz="1400"/>
            </a:lvl8pPr>
            <a:lvl9pPr marL="0" indent="0" algn="l">
              <a:spcBef>
                <a:spcPts val="0"/>
              </a:spcBef>
              <a:spcAft>
                <a:spcPts val="0"/>
              </a:spcAft>
              <a:buFontTx/>
              <a:buNone/>
              <a:defRPr sz="1400"/>
            </a:lvl9pPr>
          </a:lstStyle>
          <a:p>
            <a:pPr lvl="0"/>
            <a:r>
              <a:rPr lang="en-US" dirty="0" smtClean="0"/>
              <a:t>[name]</a:t>
            </a:r>
          </a:p>
        </p:txBody>
      </p:sp>
      <p:sp>
        <p:nvSpPr>
          <p:cNvPr id="27" name="Text Placeholder 3"/>
          <p:cNvSpPr>
            <a:spLocks noGrp="1"/>
          </p:cNvSpPr>
          <p:nvPr>
            <p:ph type="body" sz="quarter" idx="31" hasCustomPrompt="1"/>
          </p:nvPr>
        </p:nvSpPr>
        <p:spPr bwMode="gray">
          <a:xfrm>
            <a:off x="6084168" y="4869212"/>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[email address]</a:t>
            </a:r>
          </a:p>
        </p:txBody>
      </p:sp>
      <p:sp>
        <p:nvSpPr>
          <p:cNvPr id="28" name="Text Placeholder 3"/>
          <p:cNvSpPr>
            <a:spLocks noGrp="1"/>
          </p:cNvSpPr>
          <p:nvPr>
            <p:ph type="body" sz="quarter" idx="32" hasCustomPrompt="1"/>
          </p:nvPr>
        </p:nvSpPr>
        <p:spPr bwMode="gray">
          <a:xfrm>
            <a:off x="6084168" y="5085236"/>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[country]</a:t>
            </a:r>
          </a:p>
        </p:txBody>
      </p:sp>
      <p:sp>
        <p:nvSpPr>
          <p:cNvPr id="4" name="Title 3"/>
          <p:cNvSpPr>
            <a:spLocks noGrp="1"/>
          </p:cNvSpPr>
          <p:nvPr>
            <p:ph type="title" hasCustomPrompt="1"/>
          </p:nvPr>
        </p:nvSpPr>
        <p:spPr bwMode="gray"/>
        <p:txBody>
          <a:bodyPr/>
          <a:lstStyle>
            <a:lvl1pPr>
              <a:defRPr/>
            </a:lvl1pPr>
          </a:lstStyle>
          <a:p>
            <a:r>
              <a:rPr lang="en-US" dirty="0" smtClean="0"/>
              <a:t>Click to add text</a:t>
            </a:r>
            <a:endParaRPr lang="en-GB" dirty="0"/>
          </a:p>
        </p:txBody>
      </p:sp>
    </p:spTree>
    <p:extLst>
      <p:ext uri="{BB962C8B-B14F-4D97-AF65-F5344CB8AC3E}">
        <p14:creationId xmlns:p14="http://schemas.microsoft.com/office/powerpoint/2010/main" val="338117046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ur Contacts with Pictures">
    <p:spTree>
      <p:nvGrpSpPr>
        <p:cNvPr id="1" name=""/>
        <p:cNvGrpSpPr/>
        <p:nvPr/>
      </p:nvGrpSpPr>
      <p:grpSpPr>
        <a:xfrm>
          <a:off x="0" y="0"/>
          <a:ext cx="0" cy="0"/>
          <a:chOff x="0" y="0"/>
          <a:chExt cx="0" cy="0"/>
        </a:xfrm>
      </p:grpSpPr>
      <p:sp>
        <p:nvSpPr>
          <p:cNvPr id="44" name="Picture Placeholder 4"/>
          <p:cNvSpPr>
            <a:spLocks noGrp="1"/>
          </p:cNvSpPr>
          <p:nvPr>
            <p:ph type="pic" sz="quarter" idx="26" hasCustomPrompt="1"/>
          </p:nvPr>
        </p:nvSpPr>
        <p:spPr bwMode="gray">
          <a:xfrm>
            <a:off x="323851" y="2205039"/>
            <a:ext cx="1295400" cy="2016050"/>
          </a:xfrm>
        </p:spPr>
        <p:txBody>
          <a:bodyPr/>
          <a:lstStyle>
            <a:lvl1pPr marL="0" indent="0">
              <a:buNone/>
              <a:defRPr>
                <a:latin typeface="Arial" pitchFamily="34" charset="0"/>
              </a:defRPr>
            </a:lvl1pPr>
          </a:lstStyle>
          <a:p>
            <a:r>
              <a:rPr lang="de-DE" dirty="0" smtClean="0"/>
              <a:t>Picture</a:t>
            </a:r>
            <a:endParaRPr lang="en-US" dirty="0"/>
          </a:p>
        </p:txBody>
      </p:sp>
      <p:sp>
        <p:nvSpPr>
          <p:cNvPr id="45" name="Picture Placeholder 4"/>
          <p:cNvSpPr>
            <a:spLocks noGrp="1"/>
          </p:cNvSpPr>
          <p:nvPr>
            <p:ph type="pic" sz="quarter" idx="27" hasCustomPrompt="1"/>
          </p:nvPr>
        </p:nvSpPr>
        <p:spPr bwMode="gray">
          <a:xfrm>
            <a:off x="4645025" y="2205039"/>
            <a:ext cx="1295400" cy="2016050"/>
          </a:xfrm>
        </p:spPr>
        <p:txBody>
          <a:bodyPr/>
          <a:lstStyle>
            <a:lvl1pPr marL="0" indent="0">
              <a:buNone/>
              <a:defRPr>
                <a:latin typeface="Arial" pitchFamily="34" charset="0"/>
              </a:defRPr>
            </a:lvl1pPr>
          </a:lstStyle>
          <a:p>
            <a:r>
              <a:rPr lang="de-DE" dirty="0" smtClean="0"/>
              <a:t>Picture</a:t>
            </a:r>
            <a:endParaRPr lang="en-US" dirty="0"/>
          </a:p>
        </p:txBody>
      </p:sp>
      <p:sp>
        <p:nvSpPr>
          <p:cNvPr id="46" name="Text Placeholder 3"/>
          <p:cNvSpPr>
            <a:spLocks noGrp="1"/>
          </p:cNvSpPr>
          <p:nvPr>
            <p:ph type="body" sz="quarter" idx="28" hasCustomPrompt="1"/>
          </p:nvPr>
        </p:nvSpPr>
        <p:spPr bwMode="gray">
          <a:xfrm>
            <a:off x="1763610" y="3573017"/>
            <a:ext cx="2736953" cy="216023"/>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0"/>
            <a:r>
              <a:rPr lang="en-US" dirty="0" smtClean="0"/>
              <a:t>[phone number]</a:t>
            </a:r>
          </a:p>
        </p:txBody>
      </p:sp>
      <p:sp>
        <p:nvSpPr>
          <p:cNvPr id="47" name="Text Placeholder 3"/>
          <p:cNvSpPr>
            <a:spLocks noGrp="1"/>
          </p:cNvSpPr>
          <p:nvPr>
            <p:ph type="body" sz="quarter" idx="29" hasCustomPrompt="1"/>
          </p:nvPr>
        </p:nvSpPr>
        <p:spPr bwMode="gray">
          <a:xfrm>
            <a:off x="1763688" y="3140968"/>
            <a:ext cx="2736875"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[title]</a:t>
            </a:r>
          </a:p>
        </p:txBody>
      </p:sp>
      <p:sp>
        <p:nvSpPr>
          <p:cNvPr id="48" name="Text Placeholder 3"/>
          <p:cNvSpPr>
            <a:spLocks noGrp="1"/>
          </p:cNvSpPr>
          <p:nvPr>
            <p:ph type="body" sz="quarter" idx="30" hasCustomPrompt="1"/>
          </p:nvPr>
        </p:nvSpPr>
        <p:spPr bwMode="gray">
          <a:xfrm>
            <a:off x="1763688" y="2205038"/>
            <a:ext cx="2736304" cy="935931"/>
          </a:xfrm>
        </p:spPr>
        <p:txBody>
          <a:bodyPr tIns="0" anchor="b" anchorCtr="0"/>
          <a:lstStyle>
            <a:lvl1pPr marL="0" indent="0">
              <a:spcBef>
                <a:spcPts val="0"/>
              </a:spcBef>
              <a:spcAft>
                <a:spcPts val="0"/>
              </a:spcAft>
              <a:buFontTx/>
              <a:buNone/>
              <a:defRPr sz="1400">
                <a:latin typeface="Arial" pitchFamily="34" charset="0"/>
              </a:defRPr>
            </a:lvl1pPr>
            <a:lvl2pPr marL="0" indent="0">
              <a:spcBef>
                <a:spcPts val="0"/>
              </a:spcBef>
              <a:spcAft>
                <a:spcPts val="0"/>
              </a:spcAft>
              <a:buNone/>
              <a:defRPr sz="1400"/>
            </a:lvl2pPr>
            <a:lvl3pPr marL="0" indent="0" algn="l">
              <a:spcBef>
                <a:spcPts val="0"/>
              </a:spcBef>
              <a:spcAft>
                <a:spcPts val="0"/>
              </a:spcAft>
              <a:buFontTx/>
              <a:buNone/>
              <a:tabLst>
                <a:tab pos="630222" algn="l"/>
              </a:tabLst>
              <a:defRPr sz="1400"/>
            </a:lvl3pPr>
            <a:lvl4pPr marL="0" indent="0" algn="l">
              <a:spcBef>
                <a:spcPts val="0"/>
              </a:spcBef>
              <a:spcAft>
                <a:spcPts val="0"/>
              </a:spcAft>
              <a:buFontTx/>
              <a:buNone/>
              <a:defRPr sz="1400">
                <a:solidFill>
                  <a:schemeClr val="tx1"/>
                </a:solidFill>
              </a:defRPr>
            </a:lvl4pPr>
            <a:lvl5pPr marL="0" indent="0" algn="l">
              <a:spcBef>
                <a:spcPts val="0"/>
              </a:spcBef>
              <a:spcAft>
                <a:spcPts val="0"/>
              </a:spcAft>
              <a:buFontTx/>
              <a:buNone/>
              <a:defRPr sz="1400" b="0"/>
            </a:lvl5pPr>
            <a:lvl6pPr marL="0" indent="0" algn="l">
              <a:spcBef>
                <a:spcPts val="0"/>
              </a:spcBef>
              <a:spcAft>
                <a:spcPts val="0"/>
              </a:spcAft>
              <a:buFontTx/>
              <a:buNone/>
              <a:defRPr sz="1400"/>
            </a:lvl6pPr>
            <a:lvl7pPr marL="0" indent="0" algn="l">
              <a:spcBef>
                <a:spcPts val="0"/>
              </a:spcBef>
              <a:spcAft>
                <a:spcPts val="0"/>
              </a:spcAft>
              <a:buFontTx/>
              <a:buNone/>
              <a:defRPr sz="1400"/>
            </a:lvl7pPr>
            <a:lvl8pPr marL="0" indent="0" algn="l">
              <a:spcBef>
                <a:spcPts val="0"/>
              </a:spcBef>
              <a:spcAft>
                <a:spcPts val="0"/>
              </a:spcAft>
              <a:buFontTx/>
              <a:buNone/>
              <a:defRPr sz="1400"/>
            </a:lvl8pPr>
            <a:lvl9pPr marL="0" indent="0" algn="l">
              <a:spcBef>
                <a:spcPts val="0"/>
              </a:spcBef>
              <a:spcAft>
                <a:spcPts val="0"/>
              </a:spcAft>
              <a:buFontTx/>
              <a:buNone/>
              <a:defRPr sz="1400"/>
            </a:lvl9pPr>
          </a:lstStyle>
          <a:p>
            <a:pPr lvl="0"/>
            <a:r>
              <a:rPr lang="en-US" dirty="0" smtClean="0"/>
              <a:t>[name]</a:t>
            </a:r>
          </a:p>
        </p:txBody>
      </p:sp>
      <p:sp>
        <p:nvSpPr>
          <p:cNvPr id="49" name="Text Placeholder 3"/>
          <p:cNvSpPr>
            <a:spLocks noGrp="1"/>
          </p:cNvSpPr>
          <p:nvPr>
            <p:ph type="body" sz="quarter" idx="31" hasCustomPrompt="1"/>
          </p:nvPr>
        </p:nvSpPr>
        <p:spPr bwMode="gray">
          <a:xfrm>
            <a:off x="1763688" y="3789040"/>
            <a:ext cx="2736875"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[email address]</a:t>
            </a:r>
          </a:p>
        </p:txBody>
      </p:sp>
      <p:sp>
        <p:nvSpPr>
          <p:cNvPr id="50" name="Text Placeholder 3"/>
          <p:cNvSpPr>
            <a:spLocks noGrp="1"/>
          </p:cNvSpPr>
          <p:nvPr>
            <p:ph type="body" sz="quarter" idx="32" hasCustomPrompt="1"/>
          </p:nvPr>
        </p:nvSpPr>
        <p:spPr bwMode="gray">
          <a:xfrm>
            <a:off x="1763767" y="4005064"/>
            <a:ext cx="2736227"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[country]</a:t>
            </a:r>
          </a:p>
        </p:txBody>
      </p:sp>
      <p:sp>
        <p:nvSpPr>
          <p:cNvPr id="51" name="Text Placeholder 3"/>
          <p:cNvSpPr>
            <a:spLocks noGrp="1"/>
          </p:cNvSpPr>
          <p:nvPr>
            <p:ph type="body" sz="quarter" idx="33" hasCustomPrompt="1"/>
          </p:nvPr>
        </p:nvSpPr>
        <p:spPr bwMode="gray">
          <a:xfrm>
            <a:off x="6084168" y="3573017"/>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[phone number]</a:t>
            </a:r>
          </a:p>
        </p:txBody>
      </p:sp>
      <p:sp>
        <p:nvSpPr>
          <p:cNvPr id="52" name="Text Placeholder 3"/>
          <p:cNvSpPr>
            <a:spLocks noGrp="1"/>
          </p:cNvSpPr>
          <p:nvPr>
            <p:ph type="body" sz="quarter" idx="34" hasCustomPrompt="1"/>
          </p:nvPr>
        </p:nvSpPr>
        <p:spPr bwMode="gray">
          <a:xfrm>
            <a:off x="6084168" y="3140969"/>
            <a:ext cx="2736304" cy="216765"/>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[title]</a:t>
            </a:r>
          </a:p>
        </p:txBody>
      </p:sp>
      <p:sp>
        <p:nvSpPr>
          <p:cNvPr id="53" name="Text Placeholder 3"/>
          <p:cNvSpPr>
            <a:spLocks noGrp="1"/>
          </p:cNvSpPr>
          <p:nvPr>
            <p:ph type="body" sz="quarter" idx="35" hasCustomPrompt="1"/>
          </p:nvPr>
        </p:nvSpPr>
        <p:spPr bwMode="gray">
          <a:xfrm>
            <a:off x="6084168" y="2205038"/>
            <a:ext cx="2736304" cy="935931"/>
          </a:xfrm>
        </p:spPr>
        <p:txBody>
          <a:bodyPr tIns="0" anchor="b" anchorCtr="0"/>
          <a:lstStyle>
            <a:lvl1pPr marL="0" indent="0">
              <a:spcBef>
                <a:spcPts val="0"/>
              </a:spcBef>
              <a:spcAft>
                <a:spcPts val="0"/>
              </a:spcAft>
              <a:buFontTx/>
              <a:buNone/>
              <a:defRPr sz="1400">
                <a:latin typeface="Arial" pitchFamily="34" charset="0"/>
              </a:defRPr>
            </a:lvl1pPr>
            <a:lvl2pPr marL="0" indent="0">
              <a:spcBef>
                <a:spcPts val="0"/>
              </a:spcBef>
              <a:spcAft>
                <a:spcPts val="0"/>
              </a:spcAft>
              <a:buNone/>
              <a:defRPr sz="1400"/>
            </a:lvl2pPr>
            <a:lvl3pPr marL="0" indent="0" algn="l">
              <a:spcBef>
                <a:spcPts val="0"/>
              </a:spcBef>
              <a:spcAft>
                <a:spcPts val="0"/>
              </a:spcAft>
              <a:buFontTx/>
              <a:buNone/>
              <a:tabLst>
                <a:tab pos="630222" algn="l"/>
              </a:tabLst>
              <a:defRPr sz="1400"/>
            </a:lvl3pPr>
            <a:lvl4pPr marL="0" indent="0" algn="l">
              <a:spcBef>
                <a:spcPts val="0"/>
              </a:spcBef>
              <a:spcAft>
                <a:spcPts val="0"/>
              </a:spcAft>
              <a:buFontTx/>
              <a:buNone/>
              <a:defRPr sz="1400">
                <a:solidFill>
                  <a:schemeClr val="tx1"/>
                </a:solidFill>
              </a:defRPr>
            </a:lvl4pPr>
            <a:lvl5pPr marL="0" indent="0" algn="l">
              <a:spcBef>
                <a:spcPts val="0"/>
              </a:spcBef>
              <a:spcAft>
                <a:spcPts val="0"/>
              </a:spcAft>
              <a:buFontTx/>
              <a:buNone/>
              <a:defRPr sz="1400" b="0"/>
            </a:lvl5pPr>
            <a:lvl6pPr marL="0" indent="0" algn="l">
              <a:spcBef>
                <a:spcPts val="0"/>
              </a:spcBef>
              <a:spcAft>
                <a:spcPts val="0"/>
              </a:spcAft>
              <a:buFontTx/>
              <a:buNone/>
              <a:defRPr sz="1400"/>
            </a:lvl6pPr>
            <a:lvl7pPr marL="0" indent="0" algn="l">
              <a:spcBef>
                <a:spcPts val="0"/>
              </a:spcBef>
              <a:spcAft>
                <a:spcPts val="0"/>
              </a:spcAft>
              <a:buFontTx/>
              <a:buNone/>
              <a:defRPr sz="1400"/>
            </a:lvl7pPr>
            <a:lvl8pPr marL="0" indent="0" algn="l">
              <a:spcBef>
                <a:spcPts val="0"/>
              </a:spcBef>
              <a:spcAft>
                <a:spcPts val="0"/>
              </a:spcAft>
              <a:buFontTx/>
              <a:buNone/>
              <a:defRPr sz="1400"/>
            </a:lvl8pPr>
            <a:lvl9pPr marL="0" indent="0" algn="l">
              <a:spcBef>
                <a:spcPts val="0"/>
              </a:spcBef>
              <a:spcAft>
                <a:spcPts val="0"/>
              </a:spcAft>
              <a:buFontTx/>
              <a:buNone/>
              <a:defRPr sz="1400"/>
            </a:lvl9pPr>
          </a:lstStyle>
          <a:p>
            <a:pPr lvl="0"/>
            <a:r>
              <a:rPr lang="en-US" dirty="0" smtClean="0"/>
              <a:t>[name]</a:t>
            </a:r>
          </a:p>
        </p:txBody>
      </p:sp>
      <p:sp>
        <p:nvSpPr>
          <p:cNvPr id="54" name="Text Placeholder 3"/>
          <p:cNvSpPr>
            <a:spLocks noGrp="1"/>
          </p:cNvSpPr>
          <p:nvPr>
            <p:ph type="body" sz="quarter" idx="36" hasCustomPrompt="1"/>
          </p:nvPr>
        </p:nvSpPr>
        <p:spPr bwMode="gray">
          <a:xfrm>
            <a:off x="6084168" y="3789040"/>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[email address]</a:t>
            </a:r>
          </a:p>
        </p:txBody>
      </p:sp>
      <p:sp>
        <p:nvSpPr>
          <p:cNvPr id="55" name="Text Placeholder 3"/>
          <p:cNvSpPr>
            <a:spLocks noGrp="1"/>
          </p:cNvSpPr>
          <p:nvPr>
            <p:ph type="body" sz="quarter" idx="37" hasCustomPrompt="1"/>
          </p:nvPr>
        </p:nvSpPr>
        <p:spPr bwMode="gray">
          <a:xfrm>
            <a:off x="6084168" y="4005064"/>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[country]</a:t>
            </a:r>
          </a:p>
        </p:txBody>
      </p:sp>
      <p:sp>
        <p:nvSpPr>
          <p:cNvPr id="56" name="Picture Placeholder 4"/>
          <p:cNvSpPr>
            <a:spLocks noGrp="1"/>
          </p:cNvSpPr>
          <p:nvPr>
            <p:ph type="pic" sz="quarter" idx="38" hasCustomPrompt="1"/>
          </p:nvPr>
        </p:nvSpPr>
        <p:spPr bwMode="gray">
          <a:xfrm>
            <a:off x="323528" y="4365626"/>
            <a:ext cx="1295400" cy="2015703"/>
          </a:xfrm>
        </p:spPr>
        <p:txBody>
          <a:bodyPr/>
          <a:lstStyle>
            <a:lvl1pPr marL="0" indent="0">
              <a:buNone/>
              <a:defRPr>
                <a:latin typeface="Arial" pitchFamily="34" charset="0"/>
              </a:defRPr>
            </a:lvl1pPr>
          </a:lstStyle>
          <a:p>
            <a:r>
              <a:rPr lang="de-DE" dirty="0" smtClean="0"/>
              <a:t>Picture</a:t>
            </a:r>
            <a:endParaRPr lang="en-US" dirty="0"/>
          </a:p>
        </p:txBody>
      </p:sp>
      <p:sp>
        <p:nvSpPr>
          <p:cNvPr id="57" name="Picture Placeholder 4"/>
          <p:cNvSpPr>
            <a:spLocks noGrp="1"/>
          </p:cNvSpPr>
          <p:nvPr>
            <p:ph type="pic" sz="quarter" idx="39" hasCustomPrompt="1"/>
          </p:nvPr>
        </p:nvSpPr>
        <p:spPr bwMode="gray">
          <a:xfrm>
            <a:off x="4644703" y="4365626"/>
            <a:ext cx="1295400" cy="2015703"/>
          </a:xfrm>
        </p:spPr>
        <p:txBody>
          <a:bodyPr/>
          <a:lstStyle>
            <a:lvl1pPr marL="0" indent="0">
              <a:buNone/>
              <a:defRPr>
                <a:latin typeface="Arial" pitchFamily="34" charset="0"/>
              </a:defRPr>
            </a:lvl1pPr>
          </a:lstStyle>
          <a:p>
            <a:r>
              <a:rPr lang="de-DE" dirty="0" smtClean="0"/>
              <a:t>Picture</a:t>
            </a:r>
            <a:endParaRPr lang="en-US" dirty="0"/>
          </a:p>
        </p:txBody>
      </p:sp>
      <p:sp>
        <p:nvSpPr>
          <p:cNvPr id="58" name="Text Placeholder 3"/>
          <p:cNvSpPr>
            <a:spLocks noGrp="1"/>
          </p:cNvSpPr>
          <p:nvPr>
            <p:ph type="body" sz="quarter" idx="40" hasCustomPrompt="1"/>
          </p:nvPr>
        </p:nvSpPr>
        <p:spPr bwMode="gray">
          <a:xfrm>
            <a:off x="1763688" y="5733734"/>
            <a:ext cx="2736875" cy="215535"/>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[phone number]</a:t>
            </a:r>
          </a:p>
        </p:txBody>
      </p:sp>
      <p:sp>
        <p:nvSpPr>
          <p:cNvPr id="59" name="Text Placeholder 3"/>
          <p:cNvSpPr>
            <a:spLocks noGrp="1"/>
          </p:cNvSpPr>
          <p:nvPr>
            <p:ph type="body" sz="quarter" idx="41" hasCustomPrompt="1"/>
          </p:nvPr>
        </p:nvSpPr>
        <p:spPr bwMode="gray">
          <a:xfrm>
            <a:off x="1763688" y="5301209"/>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[title]</a:t>
            </a:r>
          </a:p>
        </p:txBody>
      </p:sp>
      <p:sp>
        <p:nvSpPr>
          <p:cNvPr id="60" name="Text Placeholder 3"/>
          <p:cNvSpPr>
            <a:spLocks noGrp="1"/>
          </p:cNvSpPr>
          <p:nvPr>
            <p:ph type="body" sz="quarter" idx="42" hasCustomPrompt="1"/>
          </p:nvPr>
        </p:nvSpPr>
        <p:spPr bwMode="gray">
          <a:xfrm>
            <a:off x="1763688" y="4365626"/>
            <a:ext cx="2736304" cy="935584"/>
          </a:xfrm>
        </p:spPr>
        <p:txBody>
          <a:bodyPr tIns="0" anchor="b" anchorCtr="0"/>
          <a:lstStyle>
            <a:lvl1pPr marL="0" indent="0">
              <a:spcBef>
                <a:spcPts val="0"/>
              </a:spcBef>
              <a:spcAft>
                <a:spcPts val="0"/>
              </a:spcAft>
              <a:buFontTx/>
              <a:buNone/>
              <a:defRPr sz="1400">
                <a:latin typeface="Arial" pitchFamily="34" charset="0"/>
              </a:defRPr>
            </a:lvl1pPr>
            <a:lvl2pPr marL="0" indent="0">
              <a:spcBef>
                <a:spcPts val="0"/>
              </a:spcBef>
              <a:spcAft>
                <a:spcPts val="0"/>
              </a:spcAft>
              <a:buNone/>
              <a:defRPr sz="1400"/>
            </a:lvl2pPr>
            <a:lvl3pPr marL="0" indent="0" algn="l">
              <a:spcBef>
                <a:spcPts val="0"/>
              </a:spcBef>
              <a:spcAft>
                <a:spcPts val="0"/>
              </a:spcAft>
              <a:buFontTx/>
              <a:buNone/>
              <a:tabLst>
                <a:tab pos="630222" algn="l"/>
              </a:tabLst>
              <a:defRPr sz="1400"/>
            </a:lvl3pPr>
            <a:lvl4pPr marL="0" indent="0" algn="l">
              <a:spcBef>
                <a:spcPts val="0"/>
              </a:spcBef>
              <a:spcAft>
                <a:spcPts val="0"/>
              </a:spcAft>
              <a:buFontTx/>
              <a:buNone/>
              <a:defRPr sz="1400">
                <a:solidFill>
                  <a:schemeClr val="tx1"/>
                </a:solidFill>
              </a:defRPr>
            </a:lvl4pPr>
            <a:lvl5pPr marL="0" indent="0" algn="l">
              <a:spcBef>
                <a:spcPts val="0"/>
              </a:spcBef>
              <a:spcAft>
                <a:spcPts val="0"/>
              </a:spcAft>
              <a:buFontTx/>
              <a:buNone/>
              <a:defRPr sz="1400" b="0"/>
            </a:lvl5pPr>
            <a:lvl6pPr marL="0" indent="0" algn="l">
              <a:spcBef>
                <a:spcPts val="0"/>
              </a:spcBef>
              <a:spcAft>
                <a:spcPts val="0"/>
              </a:spcAft>
              <a:buFontTx/>
              <a:buNone/>
              <a:defRPr sz="1400"/>
            </a:lvl6pPr>
            <a:lvl7pPr marL="0" indent="0" algn="l">
              <a:spcBef>
                <a:spcPts val="0"/>
              </a:spcBef>
              <a:spcAft>
                <a:spcPts val="0"/>
              </a:spcAft>
              <a:buFontTx/>
              <a:buNone/>
              <a:defRPr sz="1400"/>
            </a:lvl7pPr>
            <a:lvl8pPr marL="0" indent="0" algn="l">
              <a:spcBef>
                <a:spcPts val="0"/>
              </a:spcBef>
              <a:spcAft>
                <a:spcPts val="0"/>
              </a:spcAft>
              <a:buFontTx/>
              <a:buNone/>
              <a:defRPr sz="1400"/>
            </a:lvl8pPr>
            <a:lvl9pPr marL="0" indent="0" algn="l">
              <a:spcBef>
                <a:spcPts val="0"/>
              </a:spcBef>
              <a:spcAft>
                <a:spcPts val="0"/>
              </a:spcAft>
              <a:buFontTx/>
              <a:buNone/>
              <a:defRPr sz="1400"/>
            </a:lvl9pPr>
          </a:lstStyle>
          <a:p>
            <a:pPr lvl="0"/>
            <a:r>
              <a:rPr lang="en-US" dirty="0" smtClean="0"/>
              <a:t>[name]</a:t>
            </a:r>
          </a:p>
        </p:txBody>
      </p:sp>
      <p:sp>
        <p:nvSpPr>
          <p:cNvPr id="61" name="Text Placeholder 3"/>
          <p:cNvSpPr>
            <a:spLocks noGrp="1"/>
          </p:cNvSpPr>
          <p:nvPr>
            <p:ph type="body" sz="quarter" idx="43" hasCustomPrompt="1"/>
          </p:nvPr>
        </p:nvSpPr>
        <p:spPr bwMode="gray">
          <a:xfrm>
            <a:off x="1763688" y="5949236"/>
            <a:ext cx="2736875" cy="215535"/>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[email address]</a:t>
            </a:r>
          </a:p>
        </p:txBody>
      </p:sp>
      <p:sp>
        <p:nvSpPr>
          <p:cNvPr id="62" name="Text Placeholder 3"/>
          <p:cNvSpPr>
            <a:spLocks noGrp="1"/>
          </p:cNvSpPr>
          <p:nvPr>
            <p:ph type="body" sz="quarter" idx="44" hasCustomPrompt="1"/>
          </p:nvPr>
        </p:nvSpPr>
        <p:spPr bwMode="gray">
          <a:xfrm>
            <a:off x="1763688" y="6164740"/>
            <a:ext cx="2736875" cy="215535"/>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[country]</a:t>
            </a:r>
          </a:p>
        </p:txBody>
      </p:sp>
      <p:sp>
        <p:nvSpPr>
          <p:cNvPr id="63" name="Text Placeholder 3"/>
          <p:cNvSpPr>
            <a:spLocks noGrp="1"/>
          </p:cNvSpPr>
          <p:nvPr>
            <p:ph type="body" sz="quarter" idx="45" hasCustomPrompt="1"/>
          </p:nvPr>
        </p:nvSpPr>
        <p:spPr bwMode="gray">
          <a:xfrm>
            <a:off x="6084168" y="5733743"/>
            <a:ext cx="2736304" cy="215535"/>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[phone number]</a:t>
            </a:r>
          </a:p>
        </p:txBody>
      </p:sp>
      <p:sp>
        <p:nvSpPr>
          <p:cNvPr id="64" name="Text Placeholder 3"/>
          <p:cNvSpPr>
            <a:spLocks noGrp="1"/>
          </p:cNvSpPr>
          <p:nvPr>
            <p:ph type="body" sz="quarter" idx="46" hasCustomPrompt="1"/>
          </p:nvPr>
        </p:nvSpPr>
        <p:spPr bwMode="gray">
          <a:xfrm>
            <a:off x="6084168" y="5301209"/>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[title]</a:t>
            </a:r>
          </a:p>
        </p:txBody>
      </p:sp>
      <p:sp>
        <p:nvSpPr>
          <p:cNvPr id="65" name="Text Placeholder 3"/>
          <p:cNvSpPr>
            <a:spLocks noGrp="1"/>
          </p:cNvSpPr>
          <p:nvPr>
            <p:ph type="body" sz="quarter" idx="47" hasCustomPrompt="1"/>
          </p:nvPr>
        </p:nvSpPr>
        <p:spPr bwMode="gray">
          <a:xfrm>
            <a:off x="6084168" y="4365626"/>
            <a:ext cx="2736304" cy="935584"/>
          </a:xfrm>
        </p:spPr>
        <p:txBody>
          <a:bodyPr tIns="0" anchor="b" anchorCtr="0"/>
          <a:lstStyle>
            <a:lvl1pPr marL="0" indent="0">
              <a:spcBef>
                <a:spcPts val="0"/>
              </a:spcBef>
              <a:spcAft>
                <a:spcPts val="0"/>
              </a:spcAft>
              <a:buFontTx/>
              <a:buNone/>
              <a:defRPr sz="1400">
                <a:latin typeface="Arial" pitchFamily="34" charset="0"/>
              </a:defRPr>
            </a:lvl1pPr>
            <a:lvl2pPr marL="0" indent="0">
              <a:spcBef>
                <a:spcPts val="0"/>
              </a:spcBef>
              <a:spcAft>
                <a:spcPts val="0"/>
              </a:spcAft>
              <a:buNone/>
              <a:defRPr sz="1400"/>
            </a:lvl2pPr>
            <a:lvl3pPr marL="0" indent="0" algn="l">
              <a:spcBef>
                <a:spcPts val="0"/>
              </a:spcBef>
              <a:spcAft>
                <a:spcPts val="0"/>
              </a:spcAft>
              <a:buFontTx/>
              <a:buNone/>
              <a:tabLst>
                <a:tab pos="630222" algn="l"/>
              </a:tabLst>
              <a:defRPr sz="1400"/>
            </a:lvl3pPr>
            <a:lvl4pPr marL="0" indent="0" algn="l">
              <a:spcBef>
                <a:spcPts val="0"/>
              </a:spcBef>
              <a:spcAft>
                <a:spcPts val="0"/>
              </a:spcAft>
              <a:buFontTx/>
              <a:buNone/>
              <a:defRPr sz="1400">
                <a:solidFill>
                  <a:schemeClr val="tx1"/>
                </a:solidFill>
              </a:defRPr>
            </a:lvl4pPr>
            <a:lvl5pPr marL="0" indent="0" algn="l">
              <a:spcBef>
                <a:spcPts val="0"/>
              </a:spcBef>
              <a:spcAft>
                <a:spcPts val="0"/>
              </a:spcAft>
              <a:buFontTx/>
              <a:buNone/>
              <a:defRPr sz="1400" b="0"/>
            </a:lvl5pPr>
            <a:lvl6pPr marL="0" indent="0" algn="l">
              <a:spcBef>
                <a:spcPts val="0"/>
              </a:spcBef>
              <a:spcAft>
                <a:spcPts val="0"/>
              </a:spcAft>
              <a:buFontTx/>
              <a:buNone/>
              <a:defRPr sz="1400"/>
            </a:lvl6pPr>
            <a:lvl7pPr marL="0" indent="0" algn="l">
              <a:spcBef>
                <a:spcPts val="0"/>
              </a:spcBef>
              <a:spcAft>
                <a:spcPts val="0"/>
              </a:spcAft>
              <a:buFontTx/>
              <a:buNone/>
              <a:defRPr sz="1400"/>
            </a:lvl7pPr>
            <a:lvl8pPr marL="0" indent="0" algn="l">
              <a:spcBef>
                <a:spcPts val="0"/>
              </a:spcBef>
              <a:spcAft>
                <a:spcPts val="0"/>
              </a:spcAft>
              <a:buFontTx/>
              <a:buNone/>
              <a:defRPr sz="1400"/>
            </a:lvl8pPr>
            <a:lvl9pPr marL="0" indent="0" algn="l">
              <a:spcBef>
                <a:spcPts val="0"/>
              </a:spcBef>
              <a:spcAft>
                <a:spcPts val="0"/>
              </a:spcAft>
              <a:buFontTx/>
              <a:buNone/>
              <a:defRPr sz="1400"/>
            </a:lvl9pPr>
          </a:lstStyle>
          <a:p>
            <a:pPr lvl="0"/>
            <a:r>
              <a:rPr lang="en-US" dirty="0" smtClean="0"/>
              <a:t>[name]</a:t>
            </a:r>
          </a:p>
        </p:txBody>
      </p:sp>
      <p:sp>
        <p:nvSpPr>
          <p:cNvPr id="66" name="Text Placeholder 3"/>
          <p:cNvSpPr>
            <a:spLocks noGrp="1"/>
          </p:cNvSpPr>
          <p:nvPr>
            <p:ph type="body" sz="quarter" idx="48" hasCustomPrompt="1"/>
          </p:nvPr>
        </p:nvSpPr>
        <p:spPr bwMode="gray">
          <a:xfrm>
            <a:off x="6084168" y="5949247"/>
            <a:ext cx="2736304" cy="215535"/>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[email address]</a:t>
            </a:r>
          </a:p>
        </p:txBody>
      </p:sp>
      <p:sp>
        <p:nvSpPr>
          <p:cNvPr id="67" name="Text Placeholder 3"/>
          <p:cNvSpPr>
            <a:spLocks noGrp="1"/>
          </p:cNvSpPr>
          <p:nvPr>
            <p:ph type="body" sz="quarter" idx="49" hasCustomPrompt="1"/>
          </p:nvPr>
        </p:nvSpPr>
        <p:spPr bwMode="gray">
          <a:xfrm>
            <a:off x="6084168" y="6164750"/>
            <a:ext cx="2736304" cy="215535"/>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22"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[country]</a:t>
            </a:r>
          </a:p>
        </p:txBody>
      </p:sp>
      <p:sp>
        <p:nvSpPr>
          <p:cNvPr id="3" name="Title 2"/>
          <p:cNvSpPr>
            <a:spLocks noGrp="1"/>
          </p:cNvSpPr>
          <p:nvPr>
            <p:ph type="title" hasCustomPrompt="1"/>
          </p:nvPr>
        </p:nvSpPr>
        <p:spPr bwMode="gray"/>
        <p:txBody>
          <a:bodyPr/>
          <a:lstStyle>
            <a:lvl1pPr>
              <a:defRPr>
                <a:latin typeface="Arial" pitchFamily="34" charset="0"/>
              </a:defRPr>
            </a:lvl1pPr>
          </a:lstStyle>
          <a:p>
            <a:r>
              <a:rPr kumimoji="0" lang="en-US" sz="2000" b="0" i="0" u="none" strike="noStrike" kern="1200" cap="none" spc="0" normalizeH="0" baseline="0" noProof="0" dirty="0" smtClean="0">
                <a:ln>
                  <a:noFill/>
                </a:ln>
                <a:solidFill>
                  <a:srgbClr val="000000"/>
                </a:solidFill>
                <a:effectLst/>
                <a:uLnTx/>
                <a:uFillTx/>
                <a:latin typeface="Arial" pitchFamily="34" charset="0"/>
                <a:ea typeface="+mj-ea"/>
                <a:cs typeface="+mj-cs"/>
              </a:rPr>
              <a:t>Click to add text</a:t>
            </a:r>
            <a:endParaRPr lang="en-GB" dirty="0"/>
          </a:p>
        </p:txBody>
      </p:sp>
    </p:spTree>
    <p:extLst>
      <p:ext uri="{BB962C8B-B14F-4D97-AF65-F5344CB8AC3E}">
        <p14:creationId xmlns:p14="http://schemas.microsoft.com/office/powerpoint/2010/main" val="354654017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65"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gray">
          <a:xfrm>
            <a:off x="0" y="0"/>
            <a:ext cx="9144000" cy="6858000"/>
          </a:xfrm>
          <a:prstGeom prst="rect">
            <a:avLst/>
          </a:prstGeom>
        </p:spPr>
      </p:pic>
      <p:sp>
        <p:nvSpPr>
          <p:cNvPr id="3" name="Title 2"/>
          <p:cNvSpPr>
            <a:spLocks noGrp="1"/>
          </p:cNvSpPr>
          <p:nvPr>
            <p:ph type="title" hasCustomPrompt="1"/>
          </p:nvPr>
        </p:nvSpPr>
        <p:spPr bwMode="gray">
          <a:xfrm>
            <a:off x="323528" y="1123951"/>
            <a:ext cx="8496944" cy="2665413"/>
          </a:xfrm>
        </p:spPr>
        <p:txBody>
          <a:bodyPr anchor="b"/>
          <a:lstStyle>
            <a:lvl1pPr>
              <a:defRPr sz="3800" cap="all" baseline="0">
                <a:solidFill>
                  <a:schemeClr val="bg1"/>
                </a:solidFill>
                <a:latin typeface="Arial" pitchFamily="34" charset="0"/>
              </a:defRPr>
            </a:lvl1pPr>
          </a:lstStyle>
          <a:p>
            <a:r>
              <a:rPr lang="en-US" noProof="0" dirty="0" smtClean="0"/>
              <a:t>Click to add text</a:t>
            </a:r>
          </a:p>
        </p:txBody>
      </p:sp>
      <p:sp>
        <p:nvSpPr>
          <p:cNvPr id="6" name="Text Placeholder 5"/>
          <p:cNvSpPr>
            <a:spLocks noGrp="1"/>
          </p:cNvSpPr>
          <p:nvPr>
            <p:ph type="body" sz="quarter" idx="10" hasCustomPrompt="1"/>
          </p:nvPr>
        </p:nvSpPr>
        <p:spPr bwMode="gray">
          <a:xfrm>
            <a:off x="323528" y="6237312"/>
            <a:ext cx="8496944" cy="216024"/>
          </a:xfrm>
        </p:spPr>
        <p:txBody>
          <a:bodyPr anchor="b"/>
          <a:lstStyle>
            <a:lvl1pPr marL="0" indent="0">
              <a:spcBef>
                <a:spcPts val="0"/>
              </a:spcBef>
              <a:spcAft>
                <a:spcPts val="0"/>
              </a:spcAft>
              <a:buFontTx/>
              <a:buNone/>
              <a:defRPr sz="1200" baseline="0">
                <a:solidFill>
                  <a:schemeClr val="bg1"/>
                </a:solidFill>
              </a:defRPr>
            </a:lvl1pPr>
            <a:lvl2pPr marL="0" indent="0">
              <a:spcBef>
                <a:spcPts val="0"/>
              </a:spcBef>
              <a:spcAft>
                <a:spcPts val="0"/>
              </a:spcAft>
              <a:buFontTx/>
              <a:buNone/>
              <a:defRPr sz="1200">
                <a:solidFill>
                  <a:schemeClr val="bg1"/>
                </a:solidFill>
              </a:defRPr>
            </a:lvl2pPr>
            <a:lvl3pPr marL="0" indent="0">
              <a:spcBef>
                <a:spcPts val="0"/>
              </a:spcBef>
              <a:spcAft>
                <a:spcPts val="0"/>
              </a:spcAft>
              <a:buFontTx/>
              <a:buNone/>
              <a:defRPr sz="1200">
                <a:solidFill>
                  <a:schemeClr val="bg1"/>
                </a:solidFill>
              </a:defRPr>
            </a:lvl3pPr>
            <a:lvl4pPr marL="0" indent="0">
              <a:spcBef>
                <a:spcPts val="0"/>
              </a:spcBef>
              <a:spcAft>
                <a:spcPts val="0"/>
              </a:spcAft>
              <a:buFontTx/>
              <a:buNone/>
              <a:defRPr sz="1200">
                <a:solidFill>
                  <a:schemeClr val="bg1"/>
                </a:solidFill>
              </a:defRPr>
            </a:lvl4pPr>
            <a:lvl5pPr marL="0" indent="0">
              <a:spcBef>
                <a:spcPts val="0"/>
              </a:spcBef>
              <a:spcAft>
                <a:spcPts val="0"/>
              </a:spcAft>
              <a:buFontTx/>
              <a:buNone/>
              <a:defRPr sz="1200">
                <a:solidFill>
                  <a:schemeClr val="bg1"/>
                </a:solidFill>
              </a:defRPr>
            </a:lvl5pPr>
            <a:lvl6pPr marL="0" indent="0">
              <a:spcBef>
                <a:spcPts val="0"/>
              </a:spcBef>
              <a:spcAft>
                <a:spcPts val="0"/>
              </a:spcAft>
              <a:buFontTx/>
              <a:buNone/>
              <a:defRPr sz="1200">
                <a:solidFill>
                  <a:schemeClr val="bg1"/>
                </a:solidFill>
              </a:defRPr>
            </a:lvl6pPr>
            <a:lvl7pPr marL="0" indent="0">
              <a:spcBef>
                <a:spcPts val="0"/>
              </a:spcBef>
              <a:spcAft>
                <a:spcPts val="0"/>
              </a:spcAft>
              <a:buFontTx/>
              <a:buNone/>
              <a:defRPr sz="1200">
                <a:solidFill>
                  <a:schemeClr val="bg1"/>
                </a:solidFill>
              </a:defRPr>
            </a:lvl7pPr>
            <a:lvl8pPr marL="0" indent="0">
              <a:spcBef>
                <a:spcPts val="0"/>
              </a:spcBef>
              <a:spcAft>
                <a:spcPts val="0"/>
              </a:spcAft>
              <a:buFontTx/>
              <a:buNone/>
              <a:defRPr sz="1200">
                <a:solidFill>
                  <a:schemeClr val="bg1"/>
                </a:solidFill>
              </a:defRPr>
            </a:lvl8pPr>
            <a:lvl9pPr marL="0" indent="0">
              <a:spcBef>
                <a:spcPts val="0"/>
              </a:spcBef>
              <a:spcAft>
                <a:spcPts val="0"/>
              </a:spcAft>
              <a:buFontTx/>
              <a:buNone/>
              <a:defRPr sz="1200">
                <a:solidFill>
                  <a:schemeClr val="bg1"/>
                </a:solidFill>
              </a:defRPr>
            </a:lvl9pPr>
          </a:lstStyle>
          <a:p>
            <a:pPr lvl="0"/>
            <a:r>
              <a:rPr lang="en-US" noProof="0" dirty="0" smtClean="0"/>
              <a:t>Click to add text</a:t>
            </a:r>
          </a:p>
        </p:txBody>
      </p:sp>
      <p:grpSp>
        <p:nvGrpSpPr>
          <p:cNvPr id="2" name="Gruppieren 4"/>
          <p:cNvGrpSpPr/>
          <p:nvPr userDrawn="1"/>
        </p:nvGrpSpPr>
        <p:grpSpPr bwMode="gray">
          <a:xfrm>
            <a:off x="-324680" y="-315520"/>
            <a:ext cx="9793360" cy="7489040"/>
            <a:chOff x="-324680" y="-315520"/>
            <a:chExt cx="9793360" cy="7489040"/>
          </a:xfrm>
        </p:grpSpPr>
        <p:grpSp>
          <p:nvGrpSpPr>
            <p:cNvPr id="4" name="Gruppieren 6"/>
            <p:cNvGrpSpPr/>
            <p:nvPr/>
          </p:nvGrpSpPr>
          <p:grpSpPr bwMode="gray">
            <a:xfrm>
              <a:off x="-324680" y="908650"/>
              <a:ext cx="216030" cy="5688790"/>
              <a:chOff x="-540710" y="908650"/>
              <a:chExt cx="432060" cy="5688790"/>
            </a:xfrm>
          </p:grpSpPr>
          <p:cxnSp>
            <p:nvCxnSpPr>
              <p:cNvPr id="60" name="Gerade Verbindung 59"/>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Gerade Verbindung 60"/>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 Verbindung 61"/>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 Verbindung 62"/>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Gerade Verbindung 63"/>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uppieren 7"/>
            <p:cNvGrpSpPr/>
            <p:nvPr/>
          </p:nvGrpSpPr>
          <p:grpSpPr bwMode="gray">
            <a:xfrm>
              <a:off x="323850" y="-315520"/>
              <a:ext cx="8496740" cy="216030"/>
              <a:chOff x="323850" y="-531550"/>
              <a:chExt cx="8496740" cy="432060"/>
            </a:xfrm>
          </p:grpSpPr>
          <p:cxnSp>
            <p:nvCxnSpPr>
              <p:cNvPr id="48" name="Gerade Verbindung 47"/>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Gerade Verbindung 48"/>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Gerade Verbindung 50"/>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Gerade Verbindung 51"/>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Gerade Verbindung 52"/>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Gerade Verbindung 53"/>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Gerade Verbindung 54"/>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Gerade Verbindung 55"/>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Gerade Verbindung 58"/>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uppieren 8"/>
            <p:cNvGrpSpPr/>
            <p:nvPr/>
          </p:nvGrpSpPr>
          <p:grpSpPr bwMode="gray">
            <a:xfrm>
              <a:off x="323410" y="6957490"/>
              <a:ext cx="8496740" cy="216030"/>
              <a:chOff x="323850" y="-531550"/>
              <a:chExt cx="8496740" cy="432060"/>
            </a:xfrm>
          </p:grpSpPr>
          <p:cxnSp>
            <p:nvCxnSpPr>
              <p:cNvPr id="36" name="Gerade Verbindung 35"/>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rade Verbindung 46"/>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uppieren 9"/>
            <p:cNvGrpSpPr/>
            <p:nvPr/>
          </p:nvGrpSpPr>
          <p:grpSpPr bwMode="gray">
            <a:xfrm>
              <a:off x="9252650" y="908650"/>
              <a:ext cx="216030" cy="5688790"/>
              <a:chOff x="-540710" y="908650"/>
              <a:chExt cx="432060" cy="5688790"/>
            </a:xfrm>
          </p:grpSpPr>
          <p:cxnSp>
            <p:nvCxnSpPr>
              <p:cNvPr id="23" name="Gerade Verbindung 22"/>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 Verbindung 24"/>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userDrawn="1"/>
            </p:nvCxnSpPr>
            <p:spPr bwMode="gray">
              <a:xfrm>
                <a:off x="-540710" y="54452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userDrawn="1"/>
            </p:nvCxnSpPr>
            <p:spPr bwMode="gray">
              <a:xfrm>
                <a:off x="-540710" y="53012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 Verbindung 28"/>
              <p:cNvCxnSpPr/>
              <p:nvPr userDrawn="1"/>
            </p:nvCxnSpPr>
            <p:spPr bwMode="gray">
              <a:xfrm>
                <a:off x="-540710" y="43651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userDrawn="1"/>
            </p:nvCxnSpPr>
            <p:spPr bwMode="gray">
              <a:xfrm>
                <a:off x="-540710" y="42211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p:nvPr userDrawn="1"/>
            </p:nvCxnSpPr>
            <p:spPr bwMode="gray">
              <a:xfrm>
                <a:off x="-540710" y="32849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userDrawn="1"/>
            </p:nvCxnSpPr>
            <p:spPr bwMode="gray">
              <a:xfrm>
                <a:off x="-540710" y="31409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userDrawn="1"/>
            </p:nvCxnSpPr>
            <p:spPr bwMode="gray">
              <a:xfrm>
                <a:off x="-540710" y="22048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userDrawn="1"/>
            </p:nvCxnSpPr>
            <p:spPr bwMode="gray">
              <a:xfrm>
                <a:off x="-540710" y="20608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 Verbindung 34"/>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66" name="Text Placeholder 5"/>
          <p:cNvSpPr>
            <a:spLocks noGrp="1"/>
          </p:cNvSpPr>
          <p:nvPr>
            <p:ph type="body" sz="quarter" idx="11" hasCustomPrompt="1"/>
          </p:nvPr>
        </p:nvSpPr>
        <p:spPr bwMode="gray">
          <a:xfrm>
            <a:off x="323528" y="6021288"/>
            <a:ext cx="8496944" cy="216024"/>
          </a:xfrm>
        </p:spPr>
        <p:txBody>
          <a:bodyPr anchor="b"/>
          <a:lstStyle>
            <a:lvl1pPr marL="0" indent="0">
              <a:spcBef>
                <a:spcPts val="0"/>
              </a:spcBef>
              <a:spcAft>
                <a:spcPts val="0"/>
              </a:spcAft>
              <a:buFontTx/>
              <a:buNone/>
              <a:defRPr sz="1200" baseline="0">
                <a:solidFill>
                  <a:schemeClr val="bg1"/>
                </a:solidFill>
              </a:defRPr>
            </a:lvl1pPr>
            <a:lvl2pPr marL="0" indent="0">
              <a:spcBef>
                <a:spcPts val="0"/>
              </a:spcBef>
              <a:spcAft>
                <a:spcPts val="0"/>
              </a:spcAft>
              <a:buFontTx/>
              <a:buNone/>
              <a:defRPr sz="1200">
                <a:solidFill>
                  <a:schemeClr val="bg1"/>
                </a:solidFill>
              </a:defRPr>
            </a:lvl2pPr>
            <a:lvl3pPr marL="0" indent="0">
              <a:spcBef>
                <a:spcPts val="0"/>
              </a:spcBef>
              <a:spcAft>
                <a:spcPts val="0"/>
              </a:spcAft>
              <a:buFontTx/>
              <a:buNone/>
              <a:defRPr sz="1200">
                <a:solidFill>
                  <a:schemeClr val="bg1"/>
                </a:solidFill>
              </a:defRPr>
            </a:lvl3pPr>
            <a:lvl4pPr marL="0" indent="0">
              <a:spcBef>
                <a:spcPts val="0"/>
              </a:spcBef>
              <a:spcAft>
                <a:spcPts val="0"/>
              </a:spcAft>
              <a:buFontTx/>
              <a:buNone/>
              <a:defRPr sz="1200">
                <a:solidFill>
                  <a:schemeClr val="bg1"/>
                </a:solidFill>
              </a:defRPr>
            </a:lvl4pPr>
            <a:lvl5pPr marL="0" indent="0">
              <a:spcBef>
                <a:spcPts val="0"/>
              </a:spcBef>
              <a:spcAft>
                <a:spcPts val="0"/>
              </a:spcAft>
              <a:buFontTx/>
              <a:buNone/>
              <a:defRPr sz="1200">
                <a:solidFill>
                  <a:schemeClr val="bg1"/>
                </a:solidFill>
              </a:defRPr>
            </a:lvl5pPr>
            <a:lvl6pPr marL="0" indent="0">
              <a:spcBef>
                <a:spcPts val="0"/>
              </a:spcBef>
              <a:spcAft>
                <a:spcPts val="0"/>
              </a:spcAft>
              <a:buFontTx/>
              <a:buNone/>
              <a:defRPr sz="1200">
                <a:solidFill>
                  <a:schemeClr val="bg1"/>
                </a:solidFill>
              </a:defRPr>
            </a:lvl6pPr>
            <a:lvl7pPr marL="0" indent="0">
              <a:spcBef>
                <a:spcPts val="0"/>
              </a:spcBef>
              <a:spcAft>
                <a:spcPts val="0"/>
              </a:spcAft>
              <a:buFontTx/>
              <a:buNone/>
              <a:defRPr sz="1200">
                <a:solidFill>
                  <a:schemeClr val="bg1"/>
                </a:solidFill>
              </a:defRPr>
            </a:lvl7pPr>
            <a:lvl8pPr marL="0" indent="0">
              <a:spcBef>
                <a:spcPts val="0"/>
              </a:spcBef>
              <a:spcAft>
                <a:spcPts val="0"/>
              </a:spcAft>
              <a:buFontTx/>
              <a:buNone/>
              <a:defRPr sz="1200">
                <a:solidFill>
                  <a:schemeClr val="bg1"/>
                </a:solidFill>
              </a:defRPr>
            </a:lvl8pPr>
            <a:lvl9pPr marL="0" indent="0">
              <a:spcBef>
                <a:spcPts val="0"/>
              </a:spcBef>
              <a:spcAft>
                <a:spcPts val="0"/>
              </a:spcAft>
              <a:buFontTx/>
              <a:buNone/>
              <a:defRPr sz="1200">
                <a:solidFill>
                  <a:schemeClr val="bg1"/>
                </a:solidFill>
              </a:defRPr>
            </a:lvl9pPr>
          </a:lstStyle>
          <a:p>
            <a:pPr lvl="0"/>
            <a:r>
              <a:rPr lang="en-US" noProof="0" dirty="0" smtClean="0"/>
              <a:t>Click to add text</a:t>
            </a:r>
          </a:p>
        </p:txBody>
      </p:sp>
    </p:spTree>
    <p:extLst>
      <p:ext uri="{BB962C8B-B14F-4D97-AF65-F5344CB8AC3E}">
        <p14:creationId xmlns:p14="http://schemas.microsoft.com/office/powerpoint/2010/main" val="368879790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Headline only">
    <p:spTree>
      <p:nvGrpSpPr>
        <p:cNvPr id="1" name=""/>
        <p:cNvGrpSpPr/>
        <p:nvPr/>
      </p:nvGrpSpPr>
      <p:grpSpPr>
        <a:xfrm>
          <a:off x="0" y="0"/>
          <a:ext cx="0" cy="0"/>
          <a:chOff x="0" y="0"/>
          <a:chExt cx="0" cy="0"/>
        </a:xfrm>
      </p:grpSpPr>
      <p:sp>
        <p:nvSpPr>
          <p:cNvPr id="3" name="Textplatzhalter 2"/>
          <p:cNvSpPr>
            <a:spLocks noGrp="1"/>
          </p:cNvSpPr>
          <p:nvPr>
            <p:ph type="body" sz="quarter" idx="10" hasCustomPrompt="1"/>
          </p:nvPr>
        </p:nvSpPr>
        <p:spPr bwMode="gray">
          <a:xfrm>
            <a:off x="323411" y="1220756"/>
            <a:ext cx="8496740" cy="384340"/>
          </a:xfrm>
        </p:spPr>
        <p:txBody>
          <a:bodyPr>
            <a:noAutofit/>
          </a:bodyPr>
          <a:lstStyle>
            <a:lvl1pPr marL="0" indent="0">
              <a:lnSpc>
                <a:spcPct val="100000"/>
              </a:lnSpc>
              <a:spcBef>
                <a:spcPts val="600"/>
              </a:spcBef>
              <a:buFont typeface="Arial" panose="020B0604020202020204" pitchFamily="34" charset="0"/>
              <a:buNone/>
              <a:defRPr lang="en-GB" sz="1800" kern="1200" noProof="0" smtClean="0">
                <a:solidFill>
                  <a:schemeClr val="tx2"/>
                </a:solidFill>
                <a:latin typeface="Arial" pitchFamily="34" charset="0"/>
                <a:ea typeface="+mn-ea"/>
                <a:cs typeface="Arial" pitchFamily="34" charset="0"/>
              </a:defRPr>
            </a:lvl1pPr>
            <a:lvl2pPr marL="0" indent="0">
              <a:lnSpc>
                <a:spcPct val="100000"/>
              </a:lnSpc>
              <a:spcBef>
                <a:spcPts val="600"/>
              </a:spcBef>
              <a:buFont typeface="Arial" panose="020B0604020202020204" pitchFamily="34" charset="0"/>
              <a:buNone/>
              <a:defRPr lang="en-GB" sz="1800" kern="1200" noProof="0" smtClean="0">
                <a:solidFill>
                  <a:schemeClr val="tx2"/>
                </a:solidFill>
                <a:latin typeface="Arial" pitchFamily="34" charset="0"/>
                <a:ea typeface="+mn-ea"/>
                <a:cs typeface="Arial" pitchFamily="34" charset="0"/>
              </a:defRPr>
            </a:lvl2pPr>
            <a:lvl3pPr marL="0" indent="0">
              <a:lnSpc>
                <a:spcPct val="100000"/>
              </a:lnSpc>
              <a:spcBef>
                <a:spcPts val="600"/>
              </a:spcBef>
              <a:buFont typeface="Arial" panose="020B0604020202020204" pitchFamily="34" charset="0"/>
              <a:buNone/>
              <a:defRPr lang="en-GB" sz="1800" kern="1200" noProof="0" smtClean="0">
                <a:solidFill>
                  <a:schemeClr val="tx2"/>
                </a:solidFill>
                <a:latin typeface="Arial" pitchFamily="34" charset="0"/>
                <a:ea typeface="+mn-ea"/>
                <a:cs typeface="Arial" pitchFamily="34" charset="0"/>
              </a:defRPr>
            </a:lvl3pPr>
            <a:lvl4pPr marL="0" indent="0">
              <a:lnSpc>
                <a:spcPct val="100000"/>
              </a:lnSpc>
              <a:spcBef>
                <a:spcPts val="600"/>
              </a:spcBef>
              <a:buFont typeface="Arial" panose="020B0604020202020204" pitchFamily="34" charset="0"/>
              <a:buNone/>
              <a:defRPr lang="en-GB" sz="1800" kern="1200" noProof="0" smtClean="0">
                <a:solidFill>
                  <a:schemeClr val="tx2"/>
                </a:solidFill>
                <a:latin typeface="Arial" pitchFamily="34" charset="0"/>
                <a:ea typeface="+mn-ea"/>
                <a:cs typeface="Arial" pitchFamily="34" charset="0"/>
              </a:defRPr>
            </a:lvl4pPr>
            <a:lvl5pPr marL="0" indent="0">
              <a:lnSpc>
                <a:spcPct val="100000"/>
              </a:lnSpc>
              <a:spcBef>
                <a:spcPts val="600"/>
              </a:spcBef>
              <a:buFont typeface="Arial" panose="020B0604020202020204" pitchFamily="34" charset="0"/>
              <a:buNone/>
              <a:defRPr lang="en-GB" sz="1800" kern="1200" noProof="0" smtClean="0">
                <a:solidFill>
                  <a:schemeClr val="tx2"/>
                </a:solidFill>
                <a:latin typeface="Arial" pitchFamily="34" charset="0"/>
                <a:ea typeface="+mn-ea"/>
                <a:cs typeface="Arial" pitchFamily="34" charset="0"/>
              </a:defRPr>
            </a:lvl5pPr>
            <a:lvl6pPr marL="0" indent="0">
              <a:lnSpc>
                <a:spcPct val="100000"/>
              </a:lnSpc>
              <a:spcBef>
                <a:spcPts val="600"/>
              </a:spcBef>
              <a:buNone/>
              <a:defRPr lang="en-GB" sz="1800" kern="1200" noProof="0" smtClean="0">
                <a:solidFill>
                  <a:schemeClr val="tx2"/>
                </a:solidFill>
                <a:latin typeface="Arial" pitchFamily="34" charset="0"/>
                <a:ea typeface="+mn-ea"/>
                <a:cs typeface="Arial" pitchFamily="34" charset="0"/>
              </a:defRPr>
            </a:lvl6pPr>
            <a:lvl7pPr marL="0" indent="0">
              <a:lnSpc>
                <a:spcPct val="100000"/>
              </a:lnSpc>
              <a:spcBef>
                <a:spcPts val="600"/>
              </a:spcBef>
              <a:buNone/>
              <a:defRPr lang="en-GB" sz="1800" kern="1200" noProof="0" smtClean="0">
                <a:solidFill>
                  <a:schemeClr val="tx2"/>
                </a:solidFill>
                <a:latin typeface="Arial" pitchFamily="34" charset="0"/>
                <a:ea typeface="+mn-ea"/>
                <a:cs typeface="Arial" pitchFamily="34" charset="0"/>
              </a:defRPr>
            </a:lvl7pPr>
            <a:lvl8pPr marL="0" indent="0">
              <a:lnSpc>
                <a:spcPct val="100000"/>
              </a:lnSpc>
              <a:spcBef>
                <a:spcPts val="600"/>
              </a:spcBef>
              <a:buNone/>
              <a:defRPr lang="en-GB" sz="1800" kern="1200" noProof="0" smtClean="0">
                <a:solidFill>
                  <a:schemeClr val="tx2"/>
                </a:solidFill>
                <a:latin typeface="Arial" pitchFamily="34" charset="0"/>
                <a:ea typeface="+mn-ea"/>
                <a:cs typeface="Arial" pitchFamily="34" charset="0"/>
              </a:defRPr>
            </a:lvl8pPr>
            <a:lvl9pPr marL="0" indent="0">
              <a:lnSpc>
                <a:spcPct val="100000"/>
              </a:lnSpc>
              <a:spcBef>
                <a:spcPts val="600"/>
              </a:spcBef>
              <a:buNone/>
              <a:defRPr lang="de-DE" sz="1800" kern="1200" noProof="0" smtClean="0">
                <a:solidFill>
                  <a:schemeClr val="tx2"/>
                </a:solidFill>
                <a:latin typeface="Arial" pitchFamily="34" charset="0"/>
                <a:ea typeface="+mn-ea"/>
                <a:cs typeface="Arial" pitchFamily="34" charset="0"/>
              </a:defRPr>
            </a:lvl9pPr>
          </a:lstStyle>
          <a:p>
            <a:pPr lvl="0"/>
            <a:r>
              <a:rPr lang="en-US" dirty="0" smtClean="0"/>
              <a:t>Click to add </a:t>
            </a:r>
            <a:r>
              <a:rPr lang="en-US" dirty="0" err="1" smtClean="0"/>
              <a:t>subheadline</a:t>
            </a:r>
            <a:endParaRPr lang="en-US" dirty="0" smtClean="0"/>
          </a:p>
        </p:txBody>
      </p:sp>
      <p:sp>
        <p:nvSpPr>
          <p:cNvPr id="4" name="Textplatzhalter 3"/>
          <p:cNvSpPr>
            <a:spLocks noGrp="1"/>
          </p:cNvSpPr>
          <p:nvPr>
            <p:ph type="body" sz="quarter" idx="11" hasCustomPrompt="1"/>
          </p:nvPr>
        </p:nvSpPr>
        <p:spPr bwMode="gray">
          <a:xfrm>
            <a:off x="323529" y="6404736"/>
            <a:ext cx="8496300" cy="192616"/>
          </a:xfrm>
        </p:spPr>
        <p:txBody>
          <a:bodyPr tIns="0" bIns="36000" anchor="b" anchorCtr="0">
            <a:noAutofit/>
          </a:bodyPr>
          <a:lstStyle>
            <a:lvl1pPr marL="0" marR="0" indent="0" algn="l" defTabSz="914378" rtl="0" eaLnBrk="1" fontAlgn="auto" latinLnBrk="0" hangingPunct="1">
              <a:lnSpc>
                <a:spcPct val="100000"/>
              </a:lnSpc>
              <a:spcBef>
                <a:spcPts val="0"/>
              </a:spcBef>
              <a:spcAft>
                <a:spcPts val="0"/>
              </a:spcAft>
              <a:buClrTx/>
              <a:buSzTx/>
              <a:buFont typeface="Arial" pitchFamily="34" charset="0"/>
              <a:buNone/>
              <a:tabLst/>
              <a:defRPr lang="de-DE" sz="800" kern="1200" baseline="0" noProof="0" smtClean="0">
                <a:solidFill>
                  <a:schemeClr val="bg2"/>
                </a:solidFill>
                <a:latin typeface="Arial" pitchFamily="34" charset="0"/>
                <a:ea typeface="+mn-ea"/>
                <a:cs typeface="Arial" pitchFamily="34" charset="0"/>
              </a:defRPr>
            </a:lvl1pPr>
            <a:lvl2pPr marL="0" indent="0">
              <a:lnSpc>
                <a:spcPct val="100000"/>
              </a:lnSpc>
              <a:spcBef>
                <a:spcPts val="0"/>
              </a:spcBef>
              <a:buFont typeface="Arial" panose="020B0604020202020204" pitchFamily="34" charset="0"/>
              <a:buNone/>
              <a:defRPr lang="de-DE" sz="800" kern="1200" baseline="0" noProof="0" smtClean="0">
                <a:solidFill>
                  <a:schemeClr val="bg2"/>
                </a:solidFill>
                <a:latin typeface="Arial" pitchFamily="34" charset="0"/>
                <a:ea typeface="+mn-ea"/>
                <a:cs typeface="Arial" pitchFamily="34" charset="0"/>
              </a:defRPr>
            </a:lvl2pPr>
            <a:lvl3pPr marL="0" indent="0">
              <a:lnSpc>
                <a:spcPct val="100000"/>
              </a:lnSpc>
              <a:spcBef>
                <a:spcPts val="0"/>
              </a:spcBef>
              <a:buNone/>
              <a:defRPr lang="de-DE" sz="800" kern="1200" baseline="0" noProof="0" smtClean="0">
                <a:solidFill>
                  <a:schemeClr val="bg2"/>
                </a:solidFill>
                <a:latin typeface="Arial" pitchFamily="34" charset="0"/>
                <a:ea typeface="+mn-ea"/>
                <a:cs typeface="Arial" pitchFamily="34" charset="0"/>
              </a:defRPr>
            </a:lvl3pPr>
            <a:lvl4pPr marL="0" indent="0">
              <a:lnSpc>
                <a:spcPct val="100000"/>
              </a:lnSpc>
              <a:spcBef>
                <a:spcPts val="0"/>
              </a:spcBef>
              <a:buNone/>
              <a:defRPr lang="de-DE" sz="800" kern="1200" baseline="0" noProof="0" smtClean="0">
                <a:solidFill>
                  <a:schemeClr val="bg2"/>
                </a:solidFill>
                <a:latin typeface="Arial" pitchFamily="34" charset="0"/>
                <a:ea typeface="+mn-ea"/>
                <a:cs typeface="Arial" pitchFamily="34" charset="0"/>
              </a:defRPr>
            </a:lvl4pPr>
            <a:lvl5pPr marL="0" indent="0">
              <a:lnSpc>
                <a:spcPct val="100000"/>
              </a:lnSpc>
              <a:spcBef>
                <a:spcPts val="0"/>
              </a:spcBef>
              <a:buNone/>
              <a:defRPr lang="de-DE" sz="800" kern="1200" baseline="0" noProof="0" smtClean="0">
                <a:solidFill>
                  <a:schemeClr val="bg2"/>
                </a:solidFill>
                <a:latin typeface="Arial" pitchFamily="34" charset="0"/>
                <a:ea typeface="+mn-ea"/>
                <a:cs typeface="Arial" pitchFamily="34" charset="0"/>
              </a:defRPr>
            </a:lvl5pPr>
            <a:lvl6pPr marL="0" indent="0">
              <a:lnSpc>
                <a:spcPct val="100000"/>
              </a:lnSpc>
              <a:spcBef>
                <a:spcPts val="0"/>
              </a:spcBef>
              <a:buNone/>
              <a:defRPr lang="de-DE" sz="800" kern="1200" baseline="0" noProof="0" smtClean="0">
                <a:solidFill>
                  <a:schemeClr val="bg2"/>
                </a:solidFill>
                <a:latin typeface="Arial" pitchFamily="34" charset="0"/>
                <a:ea typeface="+mn-ea"/>
                <a:cs typeface="Arial" pitchFamily="34" charset="0"/>
              </a:defRPr>
            </a:lvl6pPr>
            <a:lvl7pPr marL="0" indent="0">
              <a:lnSpc>
                <a:spcPct val="100000"/>
              </a:lnSpc>
              <a:spcBef>
                <a:spcPts val="0"/>
              </a:spcBef>
              <a:buNone/>
              <a:defRPr lang="de-DE" sz="800" kern="1200" baseline="0" noProof="0" dirty="0" smtClean="0">
                <a:solidFill>
                  <a:schemeClr val="bg2"/>
                </a:solidFill>
                <a:latin typeface="Arial" pitchFamily="34" charset="0"/>
                <a:ea typeface="+mn-ea"/>
                <a:cs typeface="Arial" pitchFamily="34" charset="0"/>
              </a:defRPr>
            </a:lvl7pPr>
            <a:lvl8pPr marL="0" indent="0">
              <a:lnSpc>
                <a:spcPct val="100000"/>
              </a:lnSpc>
              <a:spcBef>
                <a:spcPts val="0"/>
              </a:spcBef>
              <a:buNone/>
              <a:defRPr lang="de-DE" sz="800" kern="1200" baseline="0" noProof="0" smtClean="0">
                <a:solidFill>
                  <a:schemeClr val="bg2"/>
                </a:solidFill>
                <a:latin typeface="Arial" pitchFamily="34" charset="0"/>
                <a:ea typeface="+mn-ea"/>
                <a:cs typeface="Arial" pitchFamily="34" charset="0"/>
              </a:defRPr>
            </a:lvl8pPr>
            <a:lvl9pPr marL="0" indent="0">
              <a:lnSpc>
                <a:spcPct val="100000"/>
              </a:lnSpc>
              <a:spcBef>
                <a:spcPts val="0"/>
              </a:spcBef>
              <a:buNone/>
              <a:defRPr lang="de-DE" sz="800" kern="1200" baseline="0" noProof="0" smtClean="0">
                <a:solidFill>
                  <a:schemeClr val="bg2"/>
                </a:solidFill>
                <a:latin typeface="Arial" pitchFamily="34" charset="0"/>
                <a:ea typeface="+mn-ea"/>
                <a:cs typeface="Arial" pitchFamily="34" charset="0"/>
              </a:defRPr>
            </a:lvl9pPr>
          </a:lstStyle>
          <a:p>
            <a:pPr lvl="0"/>
            <a:r>
              <a:rPr lang="en-US" dirty="0" smtClean="0"/>
              <a:t>Click to add source information</a:t>
            </a:r>
          </a:p>
        </p:txBody>
      </p:sp>
      <p:sp>
        <p:nvSpPr>
          <p:cNvPr id="5" name="Title 4"/>
          <p:cNvSpPr>
            <a:spLocks noGrp="1"/>
          </p:cNvSpPr>
          <p:nvPr>
            <p:ph type="title" hasCustomPrompt="1"/>
          </p:nvPr>
        </p:nvSpPr>
        <p:spPr bwMode="gray"/>
        <p:txBody>
          <a:bodyPr/>
          <a:lstStyle/>
          <a:p>
            <a:r>
              <a:rPr lang="en-US" dirty="0" smtClean="0"/>
              <a:t>Click to add headline</a:t>
            </a:r>
            <a:endParaRPr lang="en-US" dirty="0"/>
          </a:p>
        </p:txBody>
      </p:sp>
    </p:spTree>
    <p:extLst>
      <p:ext uri="{BB962C8B-B14F-4D97-AF65-F5344CB8AC3E}">
        <p14:creationId xmlns:p14="http://schemas.microsoft.com/office/powerpoint/2010/main" val="219742948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1_Insert Slide White">
    <p:spTree>
      <p:nvGrpSpPr>
        <p:cNvPr id="1" name=""/>
        <p:cNvGrpSpPr/>
        <p:nvPr/>
      </p:nvGrpSpPr>
      <p:grpSpPr>
        <a:xfrm>
          <a:off x="0" y="0"/>
          <a:ext cx="0" cy="0"/>
          <a:chOff x="0" y="0"/>
          <a:chExt cx="0" cy="0"/>
        </a:xfrm>
      </p:grpSpPr>
      <p:sp>
        <p:nvSpPr>
          <p:cNvPr id="2" name="Title 1"/>
          <p:cNvSpPr>
            <a:spLocks noGrp="1"/>
          </p:cNvSpPr>
          <p:nvPr>
            <p:ph type="ctrTitle"/>
          </p:nvPr>
        </p:nvSpPr>
        <p:spPr>
          <a:xfrm>
            <a:off x="197513" y="2101455"/>
            <a:ext cx="3834427" cy="2387600"/>
          </a:xfrm>
        </p:spPr>
        <p:txBody>
          <a:bodyPr anchor="b"/>
          <a:lstStyle>
            <a:lvl1pPr algn="ctr">
              <a:defRPr sz="4500" cap="all" baseline="0">
                <a:solidFill>
                  <a:srgbClr val="1E2631"/>
                </a:solidFill>
                <a:latin typeface="+mn-lt"/>
              </a:defRPr>
            </a:lvl1pPr>
          </a:lstStyle>
          <a:p>
            <a:r>
              <a:rPr lang="en-US" smtClean="0"/>
              <a:t>Click to edit Master title style</a:t>
            </a:r>
            <a:endParaRPr lang="en-US"/>
          </a:p>
        </p:txBody>
      </p:sp>
      <p:sp>
        <p:nvSpPr>
          <p:cNvPr id="3" name="Subtitle 2"/>
          <p:cNvSpPr>
            <a:spLocks noGrp="1"/>
          </p:cNvSpPr>
          <p:nvPr>
            <p:ph type="subTitle" idx="1"/>
          </p:nvPr>
        </p:nvSpPr>
        <p:spPr>
          <a:xfrm>
            <a:off x="197513" y="4581130"/>
            <a:ext cx="3834427" cy="1655763"/>
          </a:xfrm>
        </p:spPr>
        <p:txBody>
          <a:bodyPr/>
          <a:lstStyle>
            <a:lvl1pPr marL="0" indent="0" algn="ctr">
              <a:buNone/>
              <a:defRPr sz="1800" cap="all" baseline="0">
                <a:solidFill>
                  <a:srgbClr val="1E2631"/>
                </a:solidFill>
                <a:latin typeface="+mn-lt"/>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smtClean="0"/>
              <a:t>Click to edit Master subtitle style</a:t>
            </a:r>
            <a:endParaRPr lang="en-US"/>
          </a:p>
        </p:txBody>
      </p:sp>
    </p:spTree>
    <p:extLst>
      <p:ext uri="{BB962C8B-B14F-4D97-AF65-F5344CB8AC3E}">
        <p14:creationId xmlns:p14="http://schemas.microsoft.com/office/powerpoint/2010/main" val="12090396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ith Picture">
    <p:spTree>
      <p:nvGrpSpPr>
        <p:cNvPr id="1" name=""/>
        <p:cNvGrpSpPr/>
        <p:nvPr/>
      </p:nvGrpSpPr>
      <p:grpSpPr>
        <a:xfrm>
          <a:off x="0" y="0"/>
          <a:ext cx="0" cy="0"/>
          <a:chOff x="0" y="0"/>
          <a:chExt cx="0" cy="0"/>
        </a:xfrm>
      </p:grpSpPr>
      <p:sp>
        <p:nvSpPr>
          <p:cNvPr id="68" name="Picture Placeholder 67"/>
          <p:cNvSpPr>
            <a:spLocks noGrp="1"/>
          </p:cNvSpPr>
          <p:nvPr>
            <p:ph type="pic" sz="quarter" idx="12"/>
          </p:nvPr>
        </p:nvSpPr>
        <p:spPr bwMode="gray">
          <a:xfrm>
            <a:off x="323528" y="1123950"/>
            <a:ext cx="8496944" cy="5473402"/>
          </a:xfrm>
          <a:noFill/>
        </p:spPr>
        <p:txBody>
          <a:bodyPr/>
          <a:lstStyle>
            <a:lvl1pPr marL="0" indent="0">
              <a:buNone/>
              <a:defRPr>
                <a:latin typeface="Arial" pitchFamily="34" charset="0"/>
              </a:defRPr>
            </a:lvl1pPr>
          </a:lstStyle>
          <a:p>
            <a:r>
              <a:rPr lang="en-US" smtClean="0"/>
              <a:t>Click icon to add picture</a:t>
            </a:r>
            <a:endParaRPr lang="en-GB" dirty="0"/>
          </a:p>
        </p:txBody>
      </p:sp>
      <p:sp>
        <p:nvSpPr>
          <p:cNvPr id="2" name="Title 1"/>
          <p:cNvSpPr>
            <a:spLocks noGrp="1"/>
          </p:cNvSpPr>
          <p:nvPr>
            <p:ph type="ctrTitle"/>
          </p:nvPr>
        </p:nvSpPr>
        <p:spPr bwMode="gray">
          <a:xfrm>
            <a:off x="467544" y="2420889"/>
            <a:ext cx="8208912" cy="1368152"/>
          </a:xfrm>
        </p:spPr>
        <p:txBody>
          <a:bodyPr anchor="b"/>
          <a:lstStyle>
            <a:lvl1pPr>
              <a:defRPr sz="4000" cap="all" baseline="0">
                <a:solidFill>
                  <a:schemeClr val="bg1"/>
                </a:solidFill>
                <a:latin typeface="Arial" pitchFamily="34" charset="0"/>
              </a:defRPr>
            </a:lvl1pPr>
          </a:lstStyle>
          <a:p>
            <a:r>
              <a:rPr lang="en-US" smtClean="0"/>
              <a:t>Click to edit Master title style</a:t>
            </a:r>
            <a:endParaRPr lang="en-US" dirty="0"/>
          </a:p>
        </p:txBody>
      </p:sp>
      <p:sp>
        <p:nvSpPr>
          <p:cNvPr id="3" name="Subtitle 2"/>
          <p:cNvSpPr>
            <a:spLocks noGrp="1"/>
          </p:cNvSpPr>
          <p:nvPr>
            <p:ph type="subTitle" idx="1" hasCustomPrompt="1"/>
          </p:nvPr>
        </p:nvSpPr>
        <p:spPr bwMode="gray">
          <a:xfrm>
            <a:off x="467545" y="3861048"/>
            <a:ext cx="8208913" cy="1512168"/>
          </a:xfrm>
        </p:spPr>
        <p:txBody>
          <a:bodyPr/>
          <a:lstStyle>
            <a:lvl1pPr marL="0" indent="0" algn="l">
              <a:spcBef>
                <a:spcPts val="300"/>
              </a:spcBef>
              <a:spcAft>
                <a:spcPts val="0"/>
              </a:spcAft>
              <a:buNone/>
              <a:defRPr sz="2000">
                <a:solidFill>
                  <a:schemeClr val="bg1"/>
                </a:solidFill>
                <a:latin typeface="Arial" pitchFamily="34" charset="0"/>
              </a:defRPr>
            </a:lvl1pPr>
            <a:lvl2pPr marL="0" indent="0" algn="l">
              <a:spcBef>
                <a:spcPts val="300"/>
              </a:spcBef>
              <a:spcAft>
                <a:spcPts val="0"/>
              </a:spcAft>
              <a:buNone/>
              <a:defRPr sz="2000">
                <a:solidFill>
                  <a:schemeClr val="bg1"/>
                </a:solidFill>
              </a:defRPr>
            </a:lvl2pPr>
            <a:lvl3pPr marL="0" indent="0" algn="l">
              <a:spcBef>
                <a:spcPts val="300"/>
              </a:spcBef>
              <a:spcAft>
                <a:spcPts val="0"/>
              </a:spcAft>
              <a:buNone/>
              <a:defRPr sz="2000">
                <a:solidFill>
                  <a:schemeClr val="bg1"/>
                </a:solidFill>
              </a:defRPr>
            </a:lvl3pPr>
            <a:lvl4pPr marL="0" indent="0" algn="l">
              <a:spcBef>
                <a:spcPts val="300"/>
              </a:spcBef>
              <a:spcAft>
                <a:spcPts val="0"/>
              </a:spcAft>
              <a:buNone/>
              <a:defRPr sz="2000">
                <a:solidFill>
                  <a:schemeClr val="bg1"/>
                </a:solidFill>
              </a:defRPr>
            </a:lvl4pPr>
            <a:lvl5pPr marL="0" indent="0" algn="l">
              <a:spcBef>
                <a:spcPts val="300"/>
              </a:spcBef>
              <a:spcAft>
                <a:spcPts val="0"/>
              </a:spcAft>
              <a:buNone/>
              <a:defRPr sz="2000">
                <a:solidFill>
                  <a:schemeClr val="bg1"/>
                </a:solidFill>
              </a:defRPr>
            </a:lvl5pPr>
            <a:lvl6pPr marL="0" indent="0" algn="l">
              <a:spcBef>
                <a:spcPts val="300"/>
              </a:spcBef>
              <a:spcAft>
                <a:spcPts val="0"/>
              </a:spcAft>
              <a:buNone/>
              <a:defRPr sz="2000">
                <a:solidFill>
                  <a:schemeClr val="bg1"/>
                </a:solidFill>
              </a:defRPr>
            </a:lvl6pPr>
            <a:lvl7pPr marL="0" indent="0" algn="l">
              <a:spcBef>
                <a:spcPts val="300"/>
              </a:spcBef>
              <a:spcAft>
                <a:spcPts val="0"/>
              </a:spcAft>
              <a:buNone/>
              <a:defRPr sz="2000">
                <a:solidFill>
                  <a:schemeClr val="bg1"/>
                </a:solidFill>
              </a:defRPr>
            </a:lvl7pPr>
            <a:lvl8pPr marL="0" indent="0" algn="l">
              <a:spcBef>
                <a:spcPts val="300"/>
              </a:spcBef>
              <a:spcAft>
                <a:spcPts val="0"/>
              </a:spcAft>
              <a:buNone/>
              <a:defRPr sz="2000">
                <a:solidFill>
                  <a:schemeClr val="bg1"/>
                </a:solidFill>
              </a:defRPr>
            </a:lvl8pPr>
            <a:lvl9pPr marL="0" indent="0" algn="l">
              <a:spcBef>
                <a:spcPts val="300"/>
              </a:spcBef>
              <a:spcAft>
                <a:spcPts val="0"/>
              </a:spcAft>
              <a:buNone/>
              <a:defRPr sz="2000">
                <a:solidFill>
                  <a:schemeClr val="bg1"/>
                </a:solidFill>
              </a:defRPr>
            </a:lvl9pPr>
          </a:lstStyle>
          <a:p>
            <a:r>
              <a:rPr lang="en-US" dirty="0" smtClean="0"/>
              <a:t>Click to edit Master subtitle style</a:t>
            </a:r>
          </a:p>
          <a:p>
            <a:endParaRPr lang="en-US" dirty="0" smtClean="0"/>
          </a:p>
        </p:txBody>
      </p:sp>
      <p:grpSp>
        <p:nvGrpSpPr>
          <p:cNvPr id="4" name="Gruppieren 9"/>
          <p:cNvGrpSpPr/>
          <p:nvPr userDrawn="1"/>
        </p:nvGrpSpPr>
        <p:grpSpPr bwMode="gray">
          <a:xfrm>
            <a:off x="-324550" y="908651"/>
            <a:ext cx="216031" cy="5688790"/>
            <a:chOff x="-540710" y="908650"/>
            <a:chExt cx="432060" cy="5688790"/>
          </a:xfrm>
        </p:grpSpPr>
        <p:cxnSp>
          <p:nvCxnSpPr>
            <p:cNvPr id="11" name="Gerade Verbindung 10"/>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rade Verbindung 13"/>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uppieren 15"/>
          <p:cNvGrpSpPr/>
          <p:nvPr userDrawn="1"/>
        </p:nvGrpSpPr>
        <p:grpSpPr bwMode="gray">
          <a:xfrm>
            <a:off x="323851" y="-315520"/>
            <a:ext cx="8496740" cy="216030"/>
            <a:chOff x="323850" y="-531550"/>
            <a:chExt cx="8496740" cy="432060"/>
          </a:xfrm>
        </p:grpSpPr>
        <p:cxnSp>
          <p:nvCxnSpPr>
            <p:cNvPr id="17" name="Gerade Verbindung 16"/>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Gerade Verbindung 17"/>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 Verbindung 18"/>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 Verbindung 19"/>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 Verbindung 24"/>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Gruppieren 28"/>
          <p:cNvGrpSpPr/>
          <p:nvPr userDrawn="1"/>
        </p:nvGrpSpPr>
        <p:grpSpPr bwMode="gray">
          <a:xfrm>
            <a:off x="323411" y="6957490"/>
            <a:ext cx="8496740" cy="216030"/>
            <a:chOff x="323850" y="-531550"/>
            <a:chExt cx="8496740" cy="432060"/>
          </a:xfrm>
        </p:grpSpPr>
        <p:cxnSp>
          <p:nvCxnSpPr>
            <p:cNvPr id="30" name="Gerade Verbindung 29"/>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 Verbindung 34"/>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Gerade Verbindung 35"/>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uppieren 41"/>
          <p:cNvGrpSpPr/>
          <p:nvPr userDrawn="1"/>
        </p:nvGrpSpPr>
        <p:grpSpPr bwMode="gray">
          <a:xfrm>
            <a:off x="9252650" y="908651"/>
            <a:ext cx="216031" cy="5688790"/>
            <a:chOff x="-540710" y="908650"/>
            <a:chExt cx="432060" cy="5688790"/>
          </a:xfrm>
        </p:grpSpPr>
        <p:cxnSp>
          <p:nvCxnSpPr>
            <p:cNvPr id="43" name="Gerade Verbindung 42"/>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rade Verbindung 46"/>
            <p:cNvCxnSpPr/>
            <p:nvPr userDrawn="1"/>
          </p:nvCxnSpPr>
          <p:spPr bwMode="gray">
            <a:xfrm>
              <a:off x="-540710" y="54452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Gerade Verbindung 47"/>
            <p:cNvCxnSpPr/>
            <p:nvPr userDrawn="1"/>
          </p:nvCxnSpPr>
          <p:spPr bwMode="gray">
            <a:xfrm>
              <a:off x="-540710" y="53012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Gerade Verbindung 48"/>
            <p:cNvCxnSpPr/>
            <p:nvPr userDrawn="1"/>
          </p:nvCxnSpPr>
          <p:spPr bwMode="gray">
            <a:xfrm>
              <a:off x="-540710" y="43651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userDrawn="1"/>
          </p:nvCxnSpPr>
          <p:spPr bwMode="gray">
            <a:xfrm>
              <a:off x="-540710" y="42211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Gerade Verbindung 50"/>
            <p:cNvCxnSpPr/>
            <p:nvPr userDrawn="1"/>
          </p:nvCxnSpPr>
          <p:spPr bwMode="gray">
            <a:xfrm>
              <a:off x="-540710" y="32849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Gerade Verbindung 51"/>
            <p:cNvCxnSpPr/>
            <p:nvPr userDrawn="1"/>
          </p:nvCxnSpPr>
          <p:spPr bwMode="gray">
            <a:xfrm>
              <a:off x="-540710" y="31409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Gerade Verbindung 52"/>
            <p:cNvCxnSpPr/>
            <p:nvPr userDrawn="1"/>
          </p:nvCxnSpPr>
          <p:spPr bwMode="gray">
            <a:xfrm>
              <a:off x="-540710" y="22048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Gerade Verbindung 53"/>
            <p:cNvCxnSpPr/>
            <p:nvPr userDrawn="1"/>
          </p:nvCxnSpPr>
          <p:spPr bwMode="gray">
            <a:xfrm>
              <a:off x="-540710" y="20608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Gerade Verbindung 54"/>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6" name="Rechteck 55"/>
          <p:cNvSpPr/>
          <p:nvPr userDrawn="1"/>
        </p:nvSpPr>
        <p:spPr bwMode="gray">
          <a:xfrm>
            <a:off x="0" y="6597651"/>
            <a:ext cx="9144000" cy="26035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err="1">
              <a:solidFill>
                <a:srgbClr val="000000"/>
              </a:solidFill>
            </a:endParaRPr>
          </a:p>
        </p:txBody>
      </p:sp>
      <p:sp>
        <p:nvSpPr>
          <p:cNvPr id="58" name="Text Placeholder 10"/>
          <p:cNvSpPr>
            <a:spLocks noGrp="1"/>
          </p:cNvSpPr>
          <p:nvPr>
            <p:ph type="body" sz="quarter" idx="10" hasCustomPrompt="1"/>
          </p:nvPr>
        </p:nvSpPr>
        <p:spPr bwMode="gray">
          <a:xfrm>
            <a:off x="467431" y="6237312"/>
            <a:ext cx="8209140" cy="216024"/>
          </a:xfrm>
        </p:spPr>
        <p:txBody>
          <a:bodyPr tIns="0" anchor="b" anchorCtr="0"/>
          <a:lstStyle>
            <a:lvl1pPr marL="0" indent="0">
              <a:spcBef>
                <a:spcPts val="0"/>
              </a:spcBef>
              <a:spcAft>
                <a:spcPts val="0"/>
              </a:spcAft>
              <a:buFontTx/>
              <a:buNone/>
              <a:defRPr sz="1200">
                <a:solidFill>
                  <a:schemeClr val="bg1"/>
                </a:solidFill>
              </a:defRPr>
            </a:lvl1pPr>
            <a:lvl2pPr marL="0" indent="0">
              <a:spcBef>
                <a:spcPts val="0"/>
              </a:spcBef>
              <a:spcAft>
                <a:spcPts val="0"/>
              </a:spcAft>
              <a:buFontTx/>
              <a:buNone/>
              <a:defRPr sz="1200">
                <a:solidFill>
                  <a:schemeClr val="bg2"/>
                </a:solidFill>
              </a:defRPr>
            </a:lvl2pPr>
            <a:lvl3pPr marL="0" indent="0">
              <a:spcBef>
                <a:spcPts val="0"/>
              </a:spcBef>
              <a:spcAft>
                <a:spcPts val="0"/>
              </a:spcAft>
              <a:buFontTx/>
              <a:buNone/>
              <a:defRPr sz="1200">
                <a:solidFill>
                  <a:schemeClr val="bg2"/>
                </a:solidFill>
              </a:defRPr>
            </a:lvl3pPr>
            <a:lvl4pPr marL="0" indent="0">
              <a:spcBef>
                <a:spcPts val="0"/>
              </a:spcBef>
              <a:spcAft>
                <a:spcPts val="0"/>
              </a:spcAft>
              <a:buFontTx/>
              <a:buNone/>
              <a:defRPr sz="1200">
                <a:solidFill>
                  <a:schemeClr val="bg2"/>
                </a:solidFill>
              </a:defRPr>
            </a:lvl4pPr>
            <a:lvl5pPr marL="0" indent="0">
              <a:spcBef>
                <a:spcPts val="0"/>
              </a:spcBef>
              <a:spcAft>
                <a:spcPts val="0"/>
              </a:spcAft>
              <a:buFontTx/>
              <a:buNone/>
              <a:defRPr sz="1200">
                <a:solidFill>
                  <a:schemeClr val="bg2"/>
                </a:solidFill>
              </a:defRPr>
            </a:lvl5pPr>
            <a:lvl6pPr marL="0" indent="0">
              <a:spcBef>
                <a:spcPts val="0"/>
              </a:spcBef>
              <a:spcAft>
                <a:spcPts val="0"/>
              </a:spcAft>
              <a:buFontTx/>
              <a:buNone/>
              <a:defRPr sz="1200">
                <a:solidFill>
                  <a:schemeClr val="bg2"/>
                </a:solidFill>
              </a:defRPr>
            </a:lvl6pPr>
            <a:lvl7pPr marL="0" indent="0">
              <a:spcBef>
                <a:spcPts val="0"/>
              </a:spcBef>
              <a:spcAft>
                <a:spcPts val="0"/>
              </a:spcAft>
              <a:buFontTx/>
              <a:buNone/>
              <a:defRPr sz="1200">
                <a:solidFill>
                  <a:schemeClr val="bg2"/>
                </a:solidFill>
              </a:defRPr>
            </a:lvl7pPr>
            <a:lvl8pPr marL="0" indent="0">
              <a:spcBef>
                <a:spcPts val="0"/>
              </a:spcBef>
              <a:spcAft>
                <a:spcPts val="0"/>
              </a:spcAft>
              <a:buFontTx/>
              <a:buNone/>
              <a:defRPr sz="1200">
                <a:solidFill>
                  <a:schemeClr val="bg2"/>
                </a:solidFill>
              </a:defRPr>
            </a:lvl8pPr>
            <a:lvl9pPr marL="0" indent="0">
              <a:spcBef>
                <a:spcPts val="0"/>
              </a:spcBef>
              <a:spcAft>
                <a:spcPts val="0"/>
              </a:spcAft>
              <a:buFontTx/>
              <a:buNone/>
              <a:defRPr sz="1200">
                <a:solidFill>
                  <a:schemeClr val="bg2"/>
                </a:solidFill>
                <a:latin typeface="Arial" pitchFamily="34" charset="0"/>
              </a:defRPr>
            </a:lvl9pPr>
          </a:lstStyle>
          <a:p>
            <a:pPr lvl="0"/>
            <a:r>
              <a:rPr lang="en-US" dirty="0" smtClean="0"/>
              <a:t>Click to add text</a:t>
            </a:r>
          </a:p>
        </p:txBody>
      </p:sp>
    </p:spTree>
    <p:extLst>
      <p:ext uri="{BB962C8B-B14F-4D97-AF65-F5344CB8AC3E}">
        <p14:creationId xmlns:p14="http://schemas.microsoft.com/office/powerpoint/2010/main" val="409258202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bwMode="gray">
          <a:xfrm>
            <a:off x="323528" y="1484784"/>
            <a:ext cx="8496944" cy="4464496"/>
          </a:xfrm>
        </p:spPr>
        <p:txBody>
          <a:bodyPr/>
          <a:lstStyle>
            <a:lvl1pPr marL="359991" indent="-359991">
              <a:spcBef>
                <a:spcPts val="1200"/>
              </a:spcBef>
              <a:spcAft>
                <a:spcPts val="0"/>
              </a:spcAft>
              <a:buClr>
                <a:schemeClr val="tx2"/>
              </a:buClr>
              <a:buFont typeface="+mj-lt"/>
              <a:buAutoNum type="arabicPeriod"/>
              <a:defRPr sz="1600">
                <a:latin typeface="Arial" pitchFamily="34" charset="0"/>
              </a:defRPr>
            </a:lvl1pPr>
            <a:lvl2pPr marL="359991" indent="0">
              <a:spcBef>
                <a:spcPts val="300"/>
              </a:spcBef>
              <a:spcAft>
                <a:spcPts val="1200"/>
              </a:spcAft>
              <a:buClr>
                <a:schemeClr val="bg2"/>
              </a:buClr>
              <a:buFont typeface="+mj-lt"/>
              <a:buNone/>
              <a:defRPr sz="1600">
                <a:solidFill>
                  <a:schemeClr val="tx1"/>
                </a:solidFill>
                <a:latin typeface="Arial" pitchFamily="34" charset="0"/>
              </a:defRPr>
            </a:lvl2pPr>
            <a:lvl3pPr marL="359991" indent="0">
              <a:spcAft>
                <a:spcPts val="1200"/>
              </a:spcAft>
              <a:buFontTx/>
              <a:buNone/>
              <a:defRPr sz="1600">
                <a:solidFill>
                  <a:schemeClr val="bg2"/>
                </a:solidFill>
                <a:latin typeface="Arial" pitchFamily="34" charset="0"/>
              </a:defRPr>
            </a:lvl3pPr>
            <a:lvl4pPr marL="359991" indent="0">
              <a:spcAft>
                <a:spcPts val="1200"/>
              </a:spcAft>
              <a:buFontTx/>
              <a:buNone/>
              <a:defRPr sz="1800">
                <a:solidFill>
                  <a:schemeClr val="bg2"/>
                </a:solidFill>
              </a:defRPr>
            </a:lvl4pPr>
            <a:lvl5pPr marL="359991" indent="0">
              <a:spcAft>
                <a:spcPts val="1200"/>
              </a:spcAft>
              <a:buFontTx/>
              <a:buNone/>
              <a:defRPr sz="1800" b="0">
                <a:solidFill>
                  <a:schemeClr val="bg2"/>
                </a:solidFill>
              </a:defRPr>
            </a:lvl5pPr>
            <a:lvl6pPr marL="359991" indent="0">
              <a:spcAft>
                <a:spcPts val="1200"/>
              </a:spcAft>
              <a:buFontTx/>
              <a:buNone/>
              <a:defRPr sz="1800">
                <a:solidFill>
                  <a:schemeClr val="bg2"/>
                </a:solidFill>
              </a:defRPr>
            </a:lvl6pPr>
            <a:lvl7pPr marL="359991" indent="0">
              <a:spcAft>
                <a:spcPts val="1200"/>
              </a:spcAft>
              <a:buFontTx/>
              <a:buNone/>
              <a:defRPr sz="1800">
                <a:solidFill>
                  <a:schemeClr val="bg2"/>
                </a:solidFill>
              </a:defRPr>
            </a:lvl7pPr>
            <a:lvl8pPr marL="359991" indent="0">
              <a:spcAft>
                <a:spcPts val="1200"/>
              </a:spcAft>
              <a:buFontTx/>
              <a:buNone/>
              <a:defRPr sz="1800">
                <a:solidFill>
                  <a:schemeClr val="bg2"/>
                </a:solidFill>
              </a:defRPr>
            </a:lvl8pPr>
            <a:lvl9pPr marL="359991" indent="0">
              <a:spcAft>
                <a:spcPts val="1200"/>
              </a:spcAft>
              <a:buFontTx/>
              <a:buNone/>
              <a:defRPr sz="1800">
                <a:solidFill>
                  <a:schemeClr val="bg2"/>
                </a:solidFill>
              </a:defRPr>
            </a:lvl9pPr>
          </a:lstStyle>
          <a:p>
            <a:pPr lvl="0"/>
            <a:r>
              <a:rPr lang="en-US" dirty="0" smtClean="0"/>
              <a:t>Click to add text</a:t>
            </a:r>
          </a:p>
          <a:p>
            <a:pPr lvl="1"/>
            <a:r>
              <a:rPr lang="en-US" dirty="0" smtClean="0"/>
              <a:t>Second level</a:t>
            </a:r>
          </a:p>
          <a:p>
            <a:pPr lvl="2"/>
            <a:endParaRPr lang="en-US" dirty="0" smtClean="0"/>
          </a:p>
        </p:txBody>
      </p:sp>
      <p:sp>
        <p:nvSpPr>
          <p:cNvPr id="4" name="Title 3"/>
          <p:cNvSpPr>
            <a:spLocks noGrp="1"/>
          </p:cNvSpPr>
          <p:nvPr>
            <p:ph type="title" hasCustomPrompt="1"/>
          </p:nvPr>
        </p:nvSpPr>
        <p:spPr bwMode="gray"/>
        <p:txBody>
          <a:bodyPr/>
          <a:lstStyle>
            <a:lvl1pPr>
              <a:defRPr sz="1800">
                <a:latin typeface="Arial" pitchFamily="34" charset="0"/>
              </a:defRPr>
            </a:lvl1pPr>
          </a:lstStyle>
          <a:p>
            <a:r>
              <a:rPr lang="en-US" dirty="0" smtClean="0"/>
              <a:t>Click to add text</a:t>
            </a:r>
            <a:endParaRPr lang="en-GB" dirty="0"/>
          </a:p>
        </p:txBody>
      </p:sp>
      <p:sp>
        <p:nvSpPr>
          <p:cNvPr id="6" name="Foliennummernplatzhalter 5"/>
          <p:cNvSpPr>
            <a:spLocks noGrp="1"/>
          </p:cNvSpPr>
          <p:nvPr>
            <p:ph type="sldNum" sz="quarter" idx="4"/>
          </p:nvPr>
        </p:nvSpPr>
        <p:spPr>
          <a:xfrm>
            <a:off x="7522024" y="6597352"/>
            <a:ext cx="1298448" cy="146304"/>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lvl1pPr>
              <a:defRPr lang="de-DE" sz="800" smtClean="0">
                <a:solidFill>
                  <a:schemeClr val="bg2"/>
                </a:solidFill>
                <a:latin typeface="Arial" pitchFamily="34" charset="0"/>
              </a:defRPr>
            </a:lvl1pPr>
          </a:lstStyle>
          <a:p>
            <a:pPr algn="r"/>
            <a:fld id="{1BDBE1E8-50F2-49BA-A952-1CC1DEAA5FBD}" type="slidenum">
              <a:rPr lang="en-US">
                <a:solidFill>
                  <a:srgbClr val="928580"/>
                </a:solidFill>
              </a:rPr>
              <a:pPr algn="r"/>
              <a:t>‹#›</a:t>
            </a:fld>
            <a:endParaRPr lang="en-US" dirty="0">
              <a:solidFill>
                <a:srgbClr val="928580"/>
              </a:solidFill>
            </a:endParaRPr>
          </a:p>
        </p:txBody>
      </p:sp>
    </p:spTree>
    <p:extLst>
      <p:ext uri="{BB962C8B-B14F-4D97-AF65-F5344CB8AC3E}">
        <p14:creationId xmlns:p14="http://schemas.microsoft.com/office/powerpoint/2010/main" val="32672523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Slide for presentation">
    <p:spTree>
      <p:nvGrpSpPr>
        <p:cNvPr id="1" name=""/>
        <p:cNvGrpSpPr/>
        <p:nvPr/>
      </p:nvGrpSpPr>
      <p:grpSpPr>
        <a:xfrm>
          <a:off x="0" y="0"/>
          <a:ext cx="0" cy="0"/>
          <a:chOff x="0" y="0"/>
          <a:chExt cx="0" cy="0"/>
        </a:xfrm>
      </p:grpSpPr>
      <p:sp>
        <p:nvSpPr>
          <p:cNvPr id="2" name="Titel 1"/>
          <p:cNvSpPr>
            <a:spLocks noGrp="1"/>
          </p:cNvSpPr>
          <p:nvPr>
            <p:ph type="title" hasCustomPrompt="1"/>
          </p:nvPr>
        </p:nvSpPr>
        <p:spPr bwMode="gray">
          <a:xfrm>
            <a:off x="0" y="2205039"/>
            <a:ext cx="9144000" cy="2447924"/>
          </a:xfrm>
          <a:gradFill>
            <a:gsLst>
              <a:gs pos="2000">
                <a:schemeClr val="accent6"/>
              </a:gs>
              <a:gs pos="100000">
                <a:srgbClr val="F9B200"/>
              </a:gs>
            </a:gsLst>
            <a:lin ang="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24000" tIns="0" rIns="324000" bIns="0" numCol="1" spcCol="0" rtlCol="0" fromWordArt="0" anchor="ctr" anchorCtr="0" forceAA="0" compatLnSpc="1">
            <a:prstTxWarp prst="textNoShape">
              <a:avLst/>
            </a:prstTxWarp>
            <a:noAutofit/>
          </a:bodyPr>
          <a:lstStyle>
            <a:lvl1pPr>
              <a:defRPr lang="de-DE" sz="3000" kern="1200" dirty="0">
                <a:solidFill>
                  <a:schemeClr val="bg1"/>
                </a:solidFill>
                <a:latin typeface="Arial" pitchFamily="34" charset="0"/>
                <a:ea typeface="+mn-ea"/>
                <a:cs typeface="+mn-cs"/>
              </a:defRPr>
            </a:lvl1pPr>
          </a:lstStyle>
          <a:p>
            <a:pPr lvl="0"/>
            <a:r>
              <a:rPr lang="en-US" dirty="0" smtClean="0"/>
              <a:t>Click to add text</a:t>
            </a:r>
          </a:p>
        </p:txBody>
      </p:sp>
      <p:grpSp>
        <p:nvGrpSpPr>
          <p:cNvPr id="4" name="Gruppieren 4"/>
          <p:cNvGrpSpPr/>
          <p:nvPr userDrawn="1"/>
        </p:nvGrpSpPr>
        <p:grpSpPr bwMode="gray">
          <a:xfrm>
            <a:off x="-324680" y="908651"/>
            <a:ext cx="216031" cy="5688790"/>
            <a:chOff x="-540710" y="908650"/>
            <a:chExt cx="432060" cy="5688790"/>
          </a:xfrm>
        </p:grpSpPr>
        <p:cxnSp>
          <p:nvCxnSpPr>
            <p:cNvPr id="6" name="Gerade Verbindung 5"/>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Gerade Verbindung 10"/>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uppieren 11"/>
          <p:cNvGrpSpPr/>
          <p:nvPr userDrawn="1"/>
        </p:nvGrpSpPr>
        <p:grpSpPr bwMode="gray">
          <a:xfrm>
            <a:off x="323851" y="-315520"/>
            <a:ext cx="8496740" cy="216030"/>
            <a:chOff x="323850" y="-531550"/>
            <a:chExt cx="8496740" cy="432060"/>
          </a:xfrm>
        </p:grpSpPr>
        <p:cxnSp>
          <p:nvCxnSpPr>
            <p:cNvPr id="13" name="Gerade Verbindung 12"/>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rade Verbindung 13"/>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Gerade Verbindung 17"/>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 Verbindung 18"/>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 Verbindung 19"/>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uppieren 24"/>
          <p:cNvGrpSpPr/>
          <p:nvPr userDrawn="1"/>
        </p:nvGrpSpPr>
        <p:grpSpPr bwMode="gray">
          <a:xfrm>
            <a:off x="323411" y="6957490"/>
            <a:ext cx="8496740" cy="216030"/>
            <a:chOff x="323850" y="-531550"/>
            <a:chExt cx="8496740" cy="432060"/>
          </a:xfrm>
        </p:grpSpPr>
        <p:cxnSp>
          <p:nvCxnSpPr>
            <p:cNvPr id="26" name="Gerade Verbindung 25"/>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 Verbindung 28"/>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 Verbindung 34"/>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Gerade Verbindung 35"/>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uppieren 37"/>
          <p:cNvGrpSpPr/>
          <p:nvPr userDrawn="1"/>
        </p:nvGrpSpPr>
        <p:grpSpPr bwMode="gray">
          <a:xfrm>
            <a:off x="9252650" y="908651"/>
            <a:ext cx="216031" cy="5688790"/>
            <a:chOff x="-540710" y="908650"/>
            <a:chExt cx="432060" cy="5688790"/>
          </a:xfrm>
        </p:grpSpPr>
        <p:cxnSp>
          <p:nvCxnSpPr>
            <p:cNvPr id="39" name="Gerade Verbindung 38"/>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userDrawn="1"/>
          </p:nvCxnSpPr>
          <p:spPr bwMode="gray">
            <a:xfrm>
              <a:off x="-540710" y="54452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userDrawn="1"/>
          </p:nvCxnSpPr>
          <p:spPr bwMode="gray">
            <a:xfrm>
              <a:off x="-540710" y="53012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p:nvPr userDrawn="1"/>
          </p:nvCxnSpPr>
          <p:spPr bwMode="gray">
            <a:xfrm>
              <a:off x="-540710" y="43651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userDrawn="1"/>
          </p:nvCxnSpPr>
          <p:spPr bwMode="gray">
            <a:xfrm>
              <a:off x="-540710" y="42211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rade Verbindung 46"/>
            <p:cNvCxnSpPr/>
            <p:nvPr userDrawn="1"/>
          </p:nvCxnSpPr>
          <p:spPr bwMode="gray">
            <a:xfrm>
              <a:off x="-540710" y="32849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Gerade Verbindung 47"/>
            <p:cNvCxnSpPr/>
            <p:nvPr userDrawn="1"/>
          </p:nvCxnSpPr>
          <p:spPr bwMode="gray">
            <a:xfrm>
              <a:off x="-540710" y="31409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Gerade Verbindung 48"/>
            <p:cNvCxnSpPr/>
            <p:nvPr userDrawn="1"/>
          </p:nvCxnSpPr>
          <p:spPr bwMode="gray">
            <a:xfrm>
              <a:off x="-540710" y="22048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userDrawn="1"/>
          </p:nvCxnSpPr>
          <p:spPr bwMode="gray">
            <a:xfrm>
              <a:off x="-540710" y="20608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Gerade Verbindung 50"/>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 name="Rechteck 2"/>
          <p:cNvSpPr/>
          <p:nvPr userDrawn="1"/>
        </p:nvSpPr>
        <p:spPr bwMode="gray">
          <a:xfrm>
            <a:off x="0" y="0"/>
            <a:ext cx="9144000" cy="2132856"/>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sz="1600" dirty="0" err="1">
              <a:solidFill>
                <a:srgbClr val="000000"/>
              </a:solidFill>
            </a:endParaRPr>
          </a:p>
        </p:txBody>
      </p:sp>
    </p:spTree>
    <p:extLst>
      <p:ext uri="{BB962C8B-B14F-4D97-AF65-F5344CB8AC3E}">
        <p14:creationId xmlns:p14="http://schemas.microsoft.com/office/powerpoint/2010/main" val="19096056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Slide for printing documents">
    <p:spTree>
      <p:nvGrpSpPr>
        <p:cNvPr id="1" name=""/>
        <p:cNvGrpSpPr/>
        <p:nvPr/>
      </p:nvGrpSpPr>
      <p:grpSpPr>
        <a:xfrm>
          <a:off x="0" y="0"/>
          <a:ext cx="0" cy="0"/>
          <a:chOff x="0" y="0"/>
          <a:chExt cx="0" cy="0"/>
        </a:xfrm>
      </p:grpSpPr>
      <p:sp>
        <p:nvSpPr>
          <p:cNvPr id="64" name="Rechteck 63"/>
          <p:cNvSpPr/>
          <p:nvPr userDrawn="1"/>
        </p:nvSpPr>
        <p:spPr bwMode="gray">
          <a:xfrm>
            <a:off x="0" y="2636913"/>
            <a:ext cx="9144000" cy="72008"/>
          </a:xfrm>
          <a:prstGeom prst="rect">
            <a:avLst/>
          </a:prstGeom>
          <a:gradFill>
            <a:gsLst>
              <a:gs pos="2000">
                <a:schemeClr val="accent6"/>
              </a:gs>
              <a:gs pos="100000">
                <a:srgbClr val="F9B200"/>
              </a:gs>
            </a:gsLst>
            <a:lin ang="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sz="1600" dirty="0" err="1">
              <a:solidFill>
                <a:srgbClr val="000000"/>
              </a:solidFill>
            </a:endParaRPr>
          </a:p>
        </p:txBody>
      </p:sp>
      <p:sp>
        <p:nvSpPr>
          <p:cNvPr id="8" name="Title 1"/>
          <p:cNvSpPr>
            <a:spLocks noGrp="1"/>
          </p:cNvSpPr>
          <p:nvPr>
            <p:ph type="title" hasCustomPrompt="1"/>
          </p:nvPr>
        </p:nvSpPr>
        <p:spPr bwMode="gray">
          <a:xfrm>
            <a:off x="0" y="2708921"/>
            <a:ext cx="9144000" cy="1440160"/>
          </a:xfrm>
        </p:spPr>
        <p:txBody>
          <a:bodyPr lIns="324000" rIns="324000" bIns="0" anchor="ctr"/>
          <a:lstStyle>
            <a:lvl1pPr>
              <a:defRPr sz="3000">
                <a:solidFill>
                  <a:schemeClr val="tx1"/>
                </a:solidFill>
                <a:latin typeface="Arial" pitchFamily="34" charset="0"/>
              </a:defRPr>
            </a:lvl1pPr>
          </a:lstStyle>
          <a:p>
            <a:pPr lvl="0"/>
            <a:r>
              <a:rPr lang="en-US" dirty="0" smtClean="0"/>
              <a:t>Click to add text</a:t>
            </a:r>
          </a:p>
        </p:txBody>
      </p:sp>
      <p:sp>
        <p:nvSpPr>
          <p:cNvPr id="67" name="Rechteck 66"/>
          <p:cNvSpPr/>
          <p:nvPr userDrawn="1"/>
        </p:nvSpPr>
        <p:spPr bwMode="gray">
          <a:xfrm>
            <a:off x="0" y="4149081"/>
            <a:ext cx="9144000" cy="72008"/>
          </a:xfrm>
          <a:prstGeom prst="rect">
            <a:avLst/>
          </a:prstGeom>
          <a:gradFill>
            <a:gsLst>
              <a:gs pos="2000">
                <a:schemeClr val="accent6"/>
              </a:gs>
              <a:gs pos="100000">
                <a:srgbClr val="F9B200"/>
              </a:gs>
            </a:gsLst>
            <a:lin ang="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sz="1600" dirty="0" err="1">
              <a:solidFill>
                <a:srgbClr val="000000"/>
              </a:solidFill>
            </a:endParaRPr>
          </a:p>
        </p:txBody>
      </p:sp>
      <p:sp>
        <p:nvSpPr>
          <p:cNvPr id="55" name="Rechteck 54"/>
          <p:cNvSpPr/>
          <p:nvPr userDrawn="1"/>
        </p:nvSpPr>
        <p:spPr bwMode="gray">
          <a:xfrm>
            <a:off x="0" y="1"/>
            <a:ext cx="9144000" cy="2636912"/>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sz="1600" dirty="0" err="1">
              <a:solidFill>
                <a:srgbClr val="000000"/>
              </a:solidFill>
            </a:endParaRPr>
          </a:p>
        </p:txBody>
      </p:sp>
    </p:spTree>
    <p:extLst>
      <p:ext uri="{BB962C8B-B14F-4D97-AF65-F5344CB8AC3E}">
        <p14:creationId xmlns:p14="http://schemas.microsoft.com/office/powerpoint/2010/main" val="312113736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5" name="Textplatzhalter 6"/>
          <p:cNvSpPr>
            <a:spLocks noGrp="1"/>
          </p:cNvSpPr>
          <p:nvPr>
            <p:ph type="body" sz="quarter" idx="12" hasCustomPrompt="1"/>
          </p:nvPr>
        </p:nvSpPr>
        <p:spPr bwMode="gray">
          <a:xfrm>
            <a:off x="323851" y="6453188"/>
            <a:ext cx="8496300" cy="144462"/>
          </a:xfrm>
        </p:spPr>
        <p:txBody>
          <a:bodyPr tIns="0" bIns="36000" anchor="b" anchorCtr="0"/>
          <a:lstStyle>
            <a:lvl1pPr marL="0" marR="0" indent="0" algn="l" defTabSz="914378" rtl="0" eaLnBrk="1" fontAlgn="auto" latinLnBrk="0" hangingPunct="1">
              <a:lnSpc>
                <a:spcPct val="100000"/>
              </a:lnSpc>
              <a:spcBef>
                <a:spcPts val="0"/>
              </a:spcBef>
              <a:spcAft>
                <a:spcPts val="0"/>
              </a:spcAft>
              <a:buClrTx/>
              <a:buSzTx/>
              <a:buFont typeface="Arial" pitchFamily="34" charset="0"/>
              <a:buNone/>
              <a:tabLst/>
              <a:defRPr sz="800">
                <a:solidFill>
                  <a:schemeClr val="bg2"/>
                </a:solidFill>
              </a:defRPr>
            </a:lvl1pPr>
            <a:lvl2pPr marL="0" indent="0">
              <a:spcBef>
                <a:spcPts val="300"/>
              </a:spcBef>
              <a:spcAft>
                <a:spcPts val="0"/>
              </a:spcAft>
              <a:buFont typeface="Arial" pitchFamily="34" charset="0"/>
              <a:buNone/>
              <a:defRPr sz="900">
                <a:solidFill>
                  <a:schemeClr val="bg2"/>
                </a:solidFill>
              </a:defRPr>
            </a:lvl2pPr>
            <a:lvl3pPr marL="0" indent="0">
              <a:spcBef>
                <a:spcPts val="300"/>
              </a:spcBef>
              <a:spcAft>
                <a:spcPts val="0"/>
              </a:spcAft>
              <a:buFont typeface="Arial" pitchFamily="34" charset="0"/>
              <a:buNone/>
              <a:defRPr sz="900">
                <a:solidFill>
                  <a:schemeClr val="bg2"/>
                </a:solidFill>
              </a:defRPr>
            </a:lvl3pPr>
            <a:lvl4pPr marL="0" indent="0">
              <a:spcBef>
                <a:spcPts val="300"/>
              </a:spcBef>
              <a:spcAft>
                <a:spcPts val="0"/>
              </a:spcAft>
              <a:buNone/>
              <a:defRPr sz="900">
                <a:solidFill>
                  <a:schemeClr val="bg2"/>
                </a:solidFill>
              </a:defRPr>
            </a:lvl4pPr>
            <a:lvl5pPr marL="0" indent="0">
              <a:spcBef>
                <a:spcPts val="300"/>
              </a:spcBef>
              <a:spcAft>
                <a:spcPts val="0"/>
              </a:spcAft>
              <a:buNone/>
              <a:defRPr sz="900" b="0">
                <a:solidFill>
                  <a:schemeClr val="bg2"/>
                </a:solidFill>
              </a:defRPr>
            </a:lvl5pPr>
            <a:lvl6pPr marL="0" indent="0">
              <a:spcBef>
                <a:spcPts val="300"/>
              </a:spcBef>
              <a:buFont typeface="Arial" pitchFamily="34" charset="0"/>
              <a:buNone/>
              <a:defRPr sz="900">
                <a:solidFill>
                  <a:schemeClr val="bg2"/>
                </a:solidFill>
              </a:defRPr>
            </a:lvl6pPr>
            <a:lvl7pPr marL="0" indent="0">
              <a:spcBef>
                <a:spcPts val="300"/>
              </a:spcBef>
              <a:buFont typeface="Arial" pitchFamily="34" charset="0"/>
              <a:buNone/>
              <a:defRPr sz="900">
                <a:solidFill>
                  <a:schemeClr val="bg2"/>
                </a:solidFill>
              </a:defRPr>
            </a:lvl7pPr>
            <a:lvl8pPr marL="0" indent="0">
              <a:spcBef>
                <a:spcPts val="300"/>
              </a:spcBef>
              <a:buFont typeface="Arial" pitchFamily="34" charset="0"/>
              <a:buNone/>
              <a:defRPr sz="900">
                <a:solidFill>
                  <a:schemeClr val="bg2"/>
                </a:solidFill>
              </a:defRPr>
            </a:lvl8pPr>
            <a:lvl9pPr marL="0" indent="0">
              <a:spcBef>
                <a:spcPts val="300"/>
              </a:spcBef>
              <a:buFont typeface="Arial" pitchFamily="34" charset="0"/>
              <a:buNone/>
              <a:defRPr sz="900">
                <a:solidFill>
                  <a:schemeClr val="bg2"/>
                </a:solidFill>
              </a:defRPr>
            </a:lvl9pPr>
          </a:lstStyle>
          <a:p>
            <a:pPr lvl="0"/>
            <a:r>
              <a:rPr lang="en-US" noProof="0" dirty="0" smtClean="0"/>
              <a:t>[Source information]</a:t>
            </a:r>
          </a:p>
        </p:txBody>
      </p:sp>
      <p:sp>
        <p:nvSpPr>
          <p:cNvPr id="6" name="Title 5"/>
          <p:cNvSpPr>
            <a:spLocks noGrp="1"/>
          </p:cNvSpPr>
          <p:nvPr>
            <p:ph type="title" hasCustomPrompt="1"/>
          </p:nvPr>
        </p:nvSpPr>
        <p:spPr bwMode="gray"/>
        <p:txBody>
          <a:bodyPr/>
          <a:lstStyle>
            <a:lvl1pPr>
              <a:defRPr>
                <a:latin typeface="Arial" pitchFamily="34" charset="0"/>
              </a:defRPr>
            </a:lvl1pPr>
          </a:lstStyle>
          <a:p>
            <a:r>
              <a:rPr lang="en-US" dirty="0" smtClean="0"/>
              <a:t>Click to add text</a:t>
            </a:r>
            <a:endParaRPr lang="en-GB" dirty="0"/>
          </a:p>
        </p:txBody>
      </p:sp>
    </p:spTree>
    <p:extLst>
      <p:ext uri="{BB962C8B-B14F-4D97-AF65-F5344CB8AC3E}">
        <p14:creationId xmlns:p14="http://schemas.microsoft.com/office/powerpoint/2010/main" val="29918920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5" name="Content Placeholder 4"/>
          <p:cNvSpPr>
            <a:spLocks noGrp="1"/>
          </p:cNvSpPr>
          <p:nvPr>
            <p:ph sz="quarter" idx="13" hasCustomPrompt="1"/>
          </p:nvPr>
        </p:nvSpPr>
        <p:spPr/>
        <p:txBody>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6" name="Textplatzhalter 6"/>
          <p:cNvSpPr>
            <a:spLocks noGrp="1"/>
          </p:cNvSpPr>
          <p:nvPr>
            <p:ph type="body" sz="quarter" idx="12" hasCustomPrompt="1"/>
          </p:nvPr>
        </p:nvSpPr>
        <p:spPr bwMode="gray">
          <a:xfrm>
            <a:off x="323851" y="6453188"/>
            <a:ext cx="8496300" cy="144462"/>
          </a:xfrm>
        </p:spPr>
        <p:txBody>
          <a:bodyPr tIns="0" bIns="36000" anchor="b" anchorCtr="0"/>
          <a:lstStyle>
            <a:lvl1pPr marL="0" indent="0">
              <a:spcBef>
                <a:spcPts val="0"/>
              </a:spcBef>
              <a:spcAft>
                <a:spcPts val="0"/>
              </a:spcAft>
              <a:buFont typeface="Arial" pitchFamily="34" charset="0"/>
              <a:buNone/>
              <a:defRPr sz="800" baseline="0">
                <a:solidFill>
                  <a:schemeClr val="bg2"/>
                </a:solidFill>
              </a:defRPr>
            </a:lvl1pPr>
            <a:lvl2pPr marL="0" indent="0">
              <a:spcBef>
                <a:spcPts val="0"/>
              </a:spcBef>
              <a:spcAft>
                <a:spcPts val="0"/>
              </a:spcAft>
              <a:buFont typeface="Arial" pitchFamily="34" charset="0"/>
              <a:buNone/>
              <a:defRPr sz="800">
                <a:solidFill>
                  <a:schemeClr val="bg2"/>
                </a:solidFill>
              </a:defRPr>
            </a:lvl2pPr>
            <a:lvl3pPr marL="0" indent="0">
              <a:spcBef>
                <a:spcPts val="0"/>
              </a:spcBef>
              <a:spcAft>
                <a:spcPts val="0"/>
              </a:spcAft>
              <a:buFont typeface="Arial" pitchFamily="34" charset="0"/>
              <a:buNone/>
              <a:defRPr sz="800">
                <a:solidFill>
                  <a:schemeClr val="bg2"/>
                </a:solidFill>
              </a:defRPr>
            </a:lvl3pPr>
            <a:lvl4pPr marL="0" indent="0">
              <a:spcBef>
                <a:spcPts val="0"/>
              </a:spcBef>
              <a:spcAft>
                <a:spcPts val="0"/>
              </a:spcAft>
              <a:buNone/>
              <a:defRPr sz="800">
                <a:solidFill>
                  <a:schemeClr val="bg2"/>
                </a:solidFill>
              </a:defRPr>
            </a:lvl4pPr>
            <a:lvl5pPr marL="0" indent="0">
              <a:spcBef>
                <a:spcPts val="300"/>
              </a:spcBef>
              <a:spcAft>
                <a:spcPts val="0"/>
              </a:spcAft>
              <a:buNone/>
              <a:defRPr sz="900" b="0">
                <a:solidFill>
                  <a:schemeClr val="bg2"/>
                </a:solidFill>
              </a:defRPr>
            </a:lvl5pPr>
            <a:lvl6pPr marL="0" indent="0">
              <a:spcBef>
                <a:spcPts val="0"/>
              </a:spcBef>
              <a:buFont typeface="Arial" pitchFamily="34" charset="0"/>
              <a:buNone/>
              <a:defRPr sz="800">
                <a:solidFill>
                  <a:schemeClr val="bg2"/>
                </a:solidFill>
              </a:defRPr>
            </a:lvl6pPr>
            <a:lvl7pPr marL="0" indent="0">
              <a:spcBef>
                <a:spcPts val="0"/>
              </a:spcBef>
              <a:buFont typeface="Arial" pitchFamily="34" charset="0"/>
              <a:buNone/>
              <a:defRPr sz="800">
                <a:solidFill>
                  <a:schemeClr val="bg2"/>
                </a:solidFill>
              </a:defRPr>
            </a:lvl7pPr>
            <a:lvl8pPr marL="0" indent="0">
              <a:spcBef>
                <a:spcPts val="0"/>
              </a:spcBef>
              <a:buFont typeface="Arial" pitchFamily="34" charset="0"/>
              <a:buNone/>
              <a:defRPr sz="800">
                <a:solidFill>
                  <a:schemeClr val="bg2"/>
                </a:solidFill>
              </a:defRPr>
            </a:lvl8pPr>
            <a:lvl9pPr marL="0" indent="0">
              <a:spcBef>
                <a:spcPts val="0"/>
              </a:spcBef>
              <a:buFont typeface="Arial" pitchFamily="34" charset="0"/>
              <a:buNone/>
              <a:defRPr sz="800">
                <a:solidFill>
                  <a:schemeClr val="bg2"/>
                </a:solidFill>
              </a:defRPr>
            </a:lvl9pPr>
          </a:lstStyle>
          <a:p>
            <a:pPr lvl="0"/>
            <a:r>
              <a:rPr lang="en-US" noProof="0" dirty="0" smtClean="0"/>
              <a:t>[Source information]</a:t>
            </a:r>
          </a:p>
        </p:txBody>
      </p:sp>
      <p:sp>
        <p:nvSpPr>
          <p:cNvPr id="4" name="Title 3"/>
          <p:cNvSpPr>
            <a:spLocks noGrp="1"/>
          </p:cNvSpPr>
          <p:nvPr>
            <p:ph type="title" hasCustomPrompt="1"/>
          </p:nvPr>
        </p:nvSpPr>
        <p:spPr bwMode="gray"/>
        <p:txBody>
          <a:bodyPr/>
          <a:lstStyle>
            <a:lvl1pPr>
              <a:defRPr>
                <a:latin typeface="Arial" pitchFamily="34" charset="0"/>
              </a:defRPr>
            </a:lvl1pPr>
          </a:lstStyle>
          <a:p>
            <a:r>
              <a:rPr lang="en-US" dirty="0" smtClean="0"/>
              <a:t>Click to add text</a:t>
            </a:r>
            <a:endParaRPr lang="en-GB" dirty="0"/>
          </a:p>
        </p:txBody>
      </p:sp>
    </p:spTree>
    <p:extLst>
      <p:ext uri="{BB962C8B-B14F-4D97-AF65-F5344CB8AC3E}">
        <p14:creationId xmlns:p14="http://schemas.microsoft.com/office/powerpoint/2010/main" val="3917316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s">
    <p:spTree>
      <p:nvGrpSpPr>
        <p:cNvPr id="1" name=""/>
        <p:cNvGrpSpPr/>
        <p:nvPr/>
      </p:nvGrpSpPr>
      <p:grpSpPr>
        <a:xfrm>
          <a:off x="0" y="0"/>
          <a:ext cx="0" cy="0"/>
          <a:chOff x="0" y="0"/>
          <a:chExt cx="0" cy="0"/>
        </a:xfrm>
      </p:grpSpPr>
      <p:sp>
        <p:nvSpPr>
          <p:cNvPr id="3" name="Title 2"/>
          <p:cNvSpPr>
            <a:spLocks noGrp="1"/>
          </p:cNvSpPr>
          <p:nvPr>
            <p:ph type="title" hasCustomPrompt="1"/>
          </p:nvPr>
        </p:nvSpPr>
        <p:spPr bwMode="gray"/>
        <p:txBody>
          <a:bodyPr/>
          <a:lstStyle/>
          <a:p>
            <a:r>
              <a:rPr lang="en-US" noProof="0" dirty="0" smtClean="0"/>
              <a:t>Click to add text</a:t>
            </a:r>
            <a:endParaRPr lang="en-GB" dirty="0"/>
          </a:p>
        </p:txBody>
      </p:sp>
      <p:sp>
        <p:nvSpPr>
          <p:cNvPr id="8" name="Textplatzhalter 6"/>
          <p:cNvSpPr>
            <a:spLocks noGrp="1"/>
          </p:cNvSpPr>
          <p:nvPr>
            <p:ph type="body" sz="quarter" idx="12" hasCustomPrompt="1"/>
          </p:nvPr>
        </p:nvSpPr>
        <p:spPr bwMode="gray">
          <a:xfrm>
            <a:off x="323851" y="6453188"/>
            <a:ext cx="8496300" cy="144462"/>
          </a:xfrm>
        </p:spPr>
        <p:txBody>
          <a:bodyPr tIns="0" bIns="36000" anchor="b" anchorCtr="0"/>
          <a:lstStyle>
            <a:lvl1pPr marL="0" indent="0">
              <a:spcBef>
                <a:spcPts val="0"/>
              </a:spcBef>
              <a:spcAft>
                <a:spcPts val="0"/>
              </a:spcAft>
              <a:buFont typeface="Arial" pitchFamily="34" charset="0"/>
              <a:buNone/>
              <a:defRPr sz="800" baseline="0">
                <a:solidFill>
                  <a:schemeClr val="bg2"/>
                </a:solidFill>
              </a:defRPr>
            </a:lvl1pPr>
            <a:lvl2pPr marL="0" indent="0">
              <a:spcBef>
                <a:spcPts val="0"/>
              </a:spcBef>
              <a:spcAft>
                <a:spcPts val="0"/>
              </a:spcAft>
              <a:buFont typeface="Arial" pitchFamily="34" charset="0"/>
              <a:buNone/>
              <a:defRPr sz="800">
                <a:solidFill>
                  <a:schemeClr val="bg2"/>
                </a:solidFill>
              </a:defRPr>
            </a:lvl2pPr>
            <a:lvl3pPr marL="0" indent="0">
              <a:spcBef>
                <a:spcPts val="0"/>
              </a:spcBef>
              <a:spcAft>
                <a:spcPts val="0"/>
              </a:spcAft>
              <a:buFont typeface="Arial" pitchFamily="34" charset="0"/>
              <a:buNone/>
              <a:defRPr sz="800">
                <a:solidFill>
                  <a:schemeClr val="bg2"/>
                </a:solidFill>
              </a:defRPr>
            </a:lvl3pPr>
            <a:lvl4pPr marL="0" indent="0">
              <a:spcBef>
                <a:spcPts val="0"/>
              </a:spcBef>
              <a:spcAft>
                <a:spcPts val="0"/>
              </a:spcAft>
              <a:buNone/>
              <a:defRPr sz="800">
                <a:solidFill>
                  <a:schemeClr val="bg2"/>
                </a:solidFill>
              </a:defRPr>
            </a:lvl4pPr>
            <a:lvl5pPr marL="0" indent="0">
              <a:spcBef>
                <a:spcPts val="300"/>
              </a:spcBef>
              <a:spcAft>
                <a:spcPts val="0"/>
              </a:spcAft>
              <a:buNone/>
              <a:defRPr sz="900" b="0">
                <a:solidFill>
                  <a:schemeClr val="bg2"/>
                </a:solidFill>
              </a:defRPr>
            </a:lvl5pPr>
            <a:lvl6pPr marL="0" indent="0">
              <a:spcBef>
                <a:spcPts val="0"/>
              </a:spcBef>
              <a:buFont typeface="Arial" pitchFamily="34" charset="0"/>
              <a:buNone/>
              <a:defRPr sz="800">
                <a:solidFill>
                  <a:schemeClr val="bg2"/>
                </a:solidFill>
              </a:defRPr>
            </a:lvl6pPr>
            <a:lvl7pPr marL="0" indent="0">
              <a:spcBef>
                <a:spcPts val="0"/>
              </a:spcBef>
              <a:buFont typeface="Arial" pitchFamily="34" charset="0"/>
              <a:buNone/>
              <a:defRPr sz="800">
                <a:solidFill>
                  <a:schemeClr val="bg2"/>
                </a:solidFill>
              </a:defRPr>
            </a:lvl7pPr>
            <a:lvl8pPr marL="0" indent="0">
              <a:spcBef>
                <a:spcPts val="0"/>
              </a:spcBef>
              <a:buFont typeface="Arial" pitchFamily="34" charset="0"/>
              <a:buNone/>
              <a:defRPr sz="800">
                <a:solidFill>
                  <a:schemeClr val="bg2"/>
                </a:solidFill>
              </a:defRPr>
            </a:lvl8pPr>
            <a:lvl9pPr marL="0" indent="0">
              <a:spcBef>
                <a:spcPts val="0"/>
              </a:spcBef>
              <a:buFont typeface="Arial" pitchFamily="34" charset="0"/>
              <a:buNone/>
              <a:defRPr sz="800">
                <a:solidFill>
                  <a:schemeClr val="bg2"/>
                </a:solidFill>
              </a:defRPr>
            </a:lvl9pPr>
          </a:lstStyle>
          <a:p>
            <a:pPr lvl="0"/>
            <a:r>
              <a:rPr lang="en-US" noProof="0" dirty="0" smtClean="0"/>
              <a:t>[Source information]</a:t>
            </a:r>
          </a:p>
        </p:txBody>
      </p:sp>
      <p:sp>
        <p:nvSpPr>
          <p:cNvPr id="13" name="Content Placeholder 4"/>
          <p:cNvSpPr>
            <a:spLocks noGrp="1"/>
          </p:cNvSpPr>
          <p:nvPr>
            <p:ph sz="quarter" idx="13" hasCustomPrompt="1"/>
          </p:nvPr>
        </p:nvSpPr>
        <p:spPr>
          <a:xfrm>
            <a:off x="323528" y="1052736"/>
            <a:ext cx="4177035" cy="5328592"/>
          </a:xfrm>
        </p:spPr>
        <p:txBody>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14" name="Content Placeholder 4"/>
          <p:cNvSpPr>
            <a:spLocks noGrp="1"/>
          </p:cNvSpPr>
          <p:nvPr>
            <p:ph sz="quarter" idx="14" hasCustomPrompt="1"/>
          </p:nvPr>
        </p:nvSpPr>
        <p:spPr>
          <a:xfrm>
            <a:off x="4644011" y="1052736"/>
            <a:ext cx="4177035" cy="5328592"/>
          </a:xfrm>
        </p:spPr>
        <p:txBody>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Tree>
    <p:extLst>
      <p:ext uri="{BB962C8B-B14F-4D97-AF65-F5344CB8AC3E}">
        <p14:creationId xmlns:p14="http://schemas.microsoft.com/office/powerpoint/2010/main" val="22504401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Contents">
    <p:spTree>
      <p:nvGrpSpPr>
        <p:cNvPr id="1" name=""/>
        <p:cNvGrpSpPr/>
        <p:nvPr/>
      </p:nvGrpSpPr>
      <p:grpSpPr>
        <a:xfrm>
          <a:off x="0" y="0"/>
          <a:ext cx="0" cy="0"/>
          <a:chOff x="0" y="0"/>
          <a:chExt cx="0" cy="0"/>
        </a:xfrm>
      </p:grpSpPr>
      <p:sp>
        <p:nvSpPr>
          <p:cNvPr id="3" name="Title 2"/>
          <p:cNvSpPr>
            <a:spLocks noGrp="1"/>
          </p:cNvSpPr>
          <p:nvPr>
            <p:ph type="title" hasCustomPrompt="1"/>
          </p:nvPr>
        </p:nvSpPr>
        <p:spPr bwMode="gray"/>
        <p:txBody>
          <a:bodyPr/>
          <a:lstStyle/>
          <a:p>
            <a:r>
              <a:rPr lang="en-US" dirty="0" smtClean="0"/>
              <a:t>Click to add text</a:t>
            </a:r>
            <a:endParaRPr lang="en-GB" dirty="0"/>
          </a:p>
        </p:txBody>
      </p:sp>
      <p:sp>
        <p:nvSpPr>
          <p:cNvPr id="10" name="Textplatzhalter 6"/>
          <p:cNvSpPr>
            <a:spLocks noGrp="1"/>
          </p:cNvSpPr>
          <p:nvPr>
            <p:ph type="body" sz="quarter" idx="12" hasCustomPrompt="1"/>
          </p:nvPr>
        </p:nvSpPr>
        <p:spPr bwMode="gray">
          <a:xfrm>
            <a:off x="323851" y="6453188"/>
            <a:ext cx="8496300" cy="144462"/>
          </a:xfrm>
        </p:spPr>
        <p:txBody>
          <a:bodyPr tIns="0" bIns="36000" anchor="b" anchorCtr="0"/>
          <a:lstStyle>
            <a:lvl1pPr marL="0" indent="0">
              <a:spcBef>
                <a:spcPts val="0"/>
              </a:spcBef>
              <a:spcAft>
                <a:spcPts val="0"/>
              </a:spcAft>
              <a:buFont typeface="Arial" pitchFamily="34" charset="0"/>
              <a:buNone/>
              <a:defRPr sz="800" baseline="0">
                <a:solidFill>
                  <a:schemeClr val="bg2"/>
                </a:solidFill>
              </a:defRPr>
            </a:lvl1pPr>
            <a:lvl2pPr marL="0" indent="0">
              <a:spcBef>
                <a:spcPts val="0"/>
              </a:spcBef>
              <a:spcAft>
                <a:spcPts val="0"/>
              </a:spcAft>
              <a:buFont typeface="Arial" pitchFamily="34" charset="0"/>
              <a:buNone/>
              <a:defRPr sz="800">
                <a:solidFill>
                  <a:schemeClr val="bg2"/>
                </a:solidFill>
              </a:defRPr>
            </a:lvl2pPr>
            <a:lvl3pPr marL="0" indent="0">
              <a:spcBef>
                <a:spcPts val="0"/>
              </a:spcBef>
              <a:spcAft>
                <a:spcPts val="0"/>
              </a:spcAft>
              <a:buFont typeface="Arial" pitchFamily="34" charset="0"/>
              <a:buNone/>
              <a:defRPr sz="800">
                <a:solidFill>
                  <a:schemeClr val="bg2"/>
                </a:solidFill>
              </a:defRPr>
            </a:lvl3pPr>
            <a:lvl4pPr marL="0" indent="0">
              <a:spcBef>
                <a:spcPts val="0"/>
              </a:spcBef>
              <a:spcAft>
                <a:spcPts val="0"/>
              </a:spcAft>
              <a:buNone/>
              <a:defRPr sz="800">
                <a:solidFill>
                  <a:schemeClr val="bg2"/>
                </a:solidFill>
              </a:defRPr>
            </a:lvl4pPr>
            <a:lvl5pPr marL="0" indent="0">
              <a:spcBef>
                <a:spcPts val="300"/>
              </a:spcBef>
              <a:spcAft>
                <a:spcPts val="0"/>
              </a:spcAft>
              <a:buNone/>
              <a:defRPr sz="900" b="0">
                <a:solidFill>
                  <a:schemeClr val="bg2"/>
                </a:solidFill>
              </a:defRPr>
            </a:lvl5pPr>
            <a:lvl6pPr marL="0" indent="0">
              <a:spcBef>
                <a:spcPts val="0"/>
              </a:spcBef>
              <a:buFont typeface="Arial" pitchFamily="34" charset="0"/>
              <a:buNone/>
              <a:defRPr sz="800">
                <a:solidFill>
                  <a:schemeClr val="bg2"/>
                </a:solidFill>
              </a:defRPr>
            </a:lvl6pPr>
            <a:lvl7pPr marL="0" indent="0">
              <a:spcBef>
                <a:spcPts val="0"/>
              </a:spcBef>
              <a:buFont typeface="Arial" pitchFamily="34" charset="0"/>
              <a:buNone/>
              <a:defRPr sz="800">
                <a:solidFill>
                  <a:schemeClr val="bg2"/>
                </a:solidFill>
              </a:defRPr>
            </a:lvl7pPr>
            <a:lvl8pPr marL="0" indent="0">
              <a:spcBef>
                <a:spcPts val="0"/>
              </a:spcBef>
              <a:buFont typeface="Arial" pitchFamily="34" charset="0"/>
              <a:buNone/>
              <a:defRPr sz="800">
                <a:solidFill>
                  <a:schemeClr val="bg2"/>
                </a:solidFill>
              </a:defRPr>
            </a:lvl8pPr>
            <a:lvl9pPr marL="0" indent="0">
              <a:spcBef>
                <a:spcPts val="0"/>
              </a:spcBef>
              <a:buFont typeface="Arial" pitchFamily="34" charset="0"/>
              <a:buNone/>
              <a:defRPr sz="800">
                <a:solidFill>
                  <a:schemeClr val="bg2"/>
                </a:solidFill>
              </a:defRPr>
            </a:lvl9pPr>
          </a:lstStyle>
          <a:p>
            <a:pPr lvl="0"/>
            <a:r>
              <a:rPr lang="en-US" noProof="0" dirty="0" smtClean="0"/>
              <a:t>[Source information]</a:t>
            </a:r>
          </a:p>
        </p:txBody>
      </p:sp>
      <p:sp>
        <p:nvSpPr>
          <p:cNvPr id="13" name="Content Placeholder 4"/>
          <p:cNvSpPr>
            <a:spLocks noGrp="1"/>
          </p:cNvSpPr>
          <p:nvPr>
            <p:ph sz="quarter" idx="13" hasCustomPrompt="1"/>
          </p:nvPr>
        </p:nvSpPr>
        <p:spPr>
          <a:xfrm>
            <a:off x="323529" y="1052736"/>
            <a:ext cx="2735585" cy="5328592"/>
          </a:xfrm>
        </p:spPr>
        <p:txBody>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14" name="Content Placeholder 4"/>
          <p:cNvSpPr>
            <a:spLocks noGrp="1"/>
          </p:cNvSpPr>
          <p:nvPr>
            <p:ph sz="quarter" idx="14" hasCustomPrompt="1"/>
          </p:nvPr>
        </p:nvSpPr>
        <p:spPr>
          <a:xfrm>
            <a:off x="3203812" y="1052670"/>
            <a:ext cx="2735585" cy="5328592"/>
          </a:xfrm>
        </p:spPr>
        <p:txBody>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15" name="Content Placeholder 4"/>
          <p:cNvSpPr>
            <a:spLocks noGrp="1"/>
          </p:cNvSpPr>
          <p:nvPr>
            <p:ph sz="quarter" idx="15" hasCustomPrompt="1"/>
          </p:nvPr>
        </p:nvSpPr>
        <p:spPr>
          <a:xfrm>
            <a:off x="6084212" y="1052604"/>
            <a:ext cx="2735585" cy="5328592"/>
          </a:xfrm>
        </p:spPr>
        <p:txBody>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Tree>
    <p:extLst>
      <p:ext uri="{BB962C8B-B14F-4D97-AF65-F5344CB8AC3E}">
        <p14:creationId xmlns:p14="http://schemas.microsoft.com/office/powerpoint/2010/main" val="20684519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3.jpeg"/><Relationship Id="rId10" Type="http://schemas.openxmlformats.org/officeDocument/2006/relationships/slideLayout" Target="../slideLayouts/slideLayout10.xml"/><Relationship Id="rId19"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1" cstate="print">
            <a:extLst>
              <a:ext uri="{28A0092B-C50C-407E-A947-70E740481C1C}">
                <a14:useLocalDpi xmlns:a14="http://schemas.microsoft.com/office/drawing/2010/main" val="0"/>
              </a:ext>
            </a:extLst>
          </a:blip>
          <a:stretch>
            <a:fillRect/>
          </a:stretch>
        </p:blipFill>
        <p:spPr bwMode="gray">
          <a:xfrm>
            <a:off x="8170865" y="260561"/>
            <a:ext cx="649287" cy="64928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bwMode="gray">
          <a:xfrm>
            <a:off x="323852" y="260649"/>
            <a:ext cx="5113877" cy="647402"/>
          </a:xfrm>
          <a:prstGeom prst="rect">
            <a:avLst/>
          </a:prstGeom>
        </p:spPr>
        <p:txBody>
          <a:bodyPr vert="horz" lIns="0" tIns="0" rIns="0" bIns="0" rtlCol="0" anchor="b" anchorCtr="0">
            <a:noAutofit/>
          </a:bodyPr>
          <a:lstStyle/>
          <a:p>
            <a:r>
              <a:rPr lang="en-US" noProof="0" dirty="0" smtClean="0"/>
              <a:t>Click to add text</a:t>
            </a:r>
            <a:endParaRPr lang="en-US" noProof="0" dirty="0"/>
          </a:p>
        </p:txBody>
      </p:sp>
      <p:sp>
        <p:nvSpPr>
          <p:cNvPr id="3" name="Text Placeholder 2"/>
          <p:cNvSpPr>
            <a:spLocks noGrp="1"/>
          </p:cNvSpPr>
          <p:nvPr>
            <p:ph type="body" idx="1"/>
            <p:custDataLst>
              <p:tags r:id="rId19"/>
            </p:custDataLst>
          </p:nvPr>
        </p:nvSpPr>
        <p:spPr bwMode="gray">
          <a:xfrm>
            <a:off x="323528" y="1052736"/>
            <a:ext cx="8496944" cy="5328592"/>
          </a:xfrm>
          <a:prstGeom prst="rect">
            <a:avLst/>
          </a:prstGeom>
        </p:spPr>
        <p:txBody>
          <a:bodyPr vert="horz" lIns="0" tIns="18000" rIns="0" bIns="0" rtlCol="0" anchor="t" anchorCtr="0">
            <a:noAutofit/>
          </a:bodyPr>
          <a:lstStyle/>
          <a:p>
            <a:pPr lvl="0"/>
            <a:r>
              <a:rPr lang="en-US" noProof="0" dirty="0" smtClean="0"/>
              <a:t>Click to add text</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a:p>
            <a:pPr lvl="5"/>
            <a:r>
              <a:rPr lang="en-US" noProof="0" dirty="0" smtClean="0"/>
              <a:t>Sixth level</a:t>
            </a:r>
          </a:p>
          <a:p>
            <a:pPr lvl="6"/>
            <a:r>
              <a:rPr lang="en-US" noProof="0" dirty="0" smtClean="0"/>
              <a:t>Seventh level</a:t>
            </a:r>
          </a:p>
          <a:p>
            <a:pPr lvl="6"/>
            <a:r>
              <a:rPr lang="en-US" noProof="0" dirty="0" smtClean="0"/>
              <a:t>Eighth level</a:t>
            </a:r>
          </a:p>
          <a:p>
            <a:pPr lvl="8"/>
            <a:r>
              <a:rPr lang="en-US" noProof="0" dirty="0" smtClean="0"/>
              <a:t>Ninth level</a:t>
            </a:r>
          </a:p>
        </p:txBody>
      </p:sp>
      <p:sp>
        <p:nvSpPr>
          <p:cNvPr id="4" name="VCT_Marker_ID_4" hidden="1"/>
          <p:cNvSpPr/>
          <p:nvPr>
            <p:custDataLst>
              <p:tags r:id="rId20"/>
            </p:custDataLst>
          </p:nvPr>
        </p:nvSpPr>
        <p:spPr bwMode="gray">
          <a:xfrm>
            <a:off x="1270000" y="127001"/>
            <a:ext cx="127000" cy="127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Font typeface="Courier New" pitchFamily="49" charset="0"/>
              <a:buNone/>
            </a:pPr>
            <a:endParaRPr lang="en-US" sz="1600" dirty="0">
              <a:solidFill>
                <a:srgbClr val="000000"/>
              </a:solidFill>
            </a:endParaRPr>
          </a:p>
        </p:txBody>
      </p:sp>
      <p:cxnSp>
        <p:nvCxnSpPr>
          <p:cNvPr id="10" name="Straight Connector 8"/>
          <p:cNvCxnSpPr/>
          <p:nvPr/>
        </p:nvCxnSpPr>
        <p:spPr bwMode="gray">
          <a:xfrm>
            <a:off x="8028480" y="260350"/>
            <a:ext cx="0" cy="64770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Rechteck 13"/>
          <p:cNvSpPr/>
          <p:nvPr/>
        </p:nvSpPr>
        <p:spPr bwMode="gray">
          <a:xfrm>
            <a:off x="324391" y="6597440"/>
            <a:ext cx="7056000" cy="144000"/>
          </a:xfrm>
          <a:prstGeom prst="rect">
            <a:avLst/>
          </a:prstGeom>
          <a:solidFill>
            <a:schemeClr val="bg1"/>
          </a:solidFill>
          <a:ln w="9525">
            <a:no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lvl="8"/>
            <a:r>
              <a:rPr lang="en-US" sz="800" dirty="0">
                <a:solidFill>
                  <a:srgbClr val="928580"/>
                </a:solidFill>
              </a:rPr>
              <a:t>© GfK </a:t>
            </a:r>
            <a:r>
              <a:rPr lang="en-US" sz="800" dirty="0" smtClean="0">
                <a:solidFill>
                  <a:srgbClr val="928580"/>
                </a:solidFill>
              </a:rPr>
              <a:t>2017 </a:t>
            </a:r>
            <a:r>
              <a:rPr lang="en-US" sz="800" dirty="0">
                <a:solidFill>
                  <a:srgbClr val="928580"/>
                </a:solidFill>
              </a:rPr>
              <a:t>| </a:t>
            </a:r>
            <a:r>
              <a:rPr lang="mk-MK" sz="800" dirty="0" smtClean="0">
                <a:solidFill>
                  <a:srgbClr val="928580"/>
                </a:solidFill>
              </a:rPr>
              <a:t>Социјална инклузија и собрание </a:t>
            </a:r>
            <a:r>
              <a:rPr lang="en-US" sz="800" dirty="0" smtClean="0">
                <a:solidFill>
                  <a:srgbClr val="928580"/>
                </a:solidFill>
              </a:rPr>
              <a:t>| </a:t>
            </a:r>
            <a:r>
              <a:rPr lang="mk-MK" sz="800" dirty="0" smtClean="0">
                <a:solidFill>
                  <a:srgbClr val="928580"/>
                </a:solidFill>
              </a:rPr>
              <a:t>Октомври </a:t>
            </a:r>
            <a:r>
              <a:rPr lang="en-US" sz="800" dirty="0" smtClean="0">
                <a:solidFill>
                  <a:srgbClr val="928580"/>
                </a:solidFill>
              </a:rPr>
              <a:t>2017</a:t>
            </a:r>
            <a:endParaRPr lang="en-US" sz="800" dirty="0">
              <a:solidFill>
                <a:srgbClr val="928580"/>
              </a:solidFill>
            </a:endParaRPr>
          </a:p>
        </p:txBody>
      </p:sp>
      <p:sp>
        <p:nvSpPr>
          <p:cNvPr id="75" name="Rechteck 74"/>
          <p:cNvSpPr/>
          <p:nvPr/>
        </p:nvSpPr>
        <p:spPr bwMode="gray">
          <a:xfrm>
            <a:off x="7523971" y="6597440"/>
            <a:ext cx="1296620" cy="144000"/>
          </a:xfrm>
          <a:prstGeom prst="rect">
            <a:avLst/>
          </a:prstGeom>
          <a:solidFill>
            <a:schemeClr val="bg1"/>
          </a:solidFill>
          <a:ln w="9525">
            <a:no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r"/>
            <a:fld id="{C2ABCC37-C314-4D17-9583-6D754EDEC568}" type="slidenum">
              <a:rPr lang="en-US" sz="800">
                <a:solidFill>
                  <a:srgbClr val="928580"/>
                </a:solidFill>
              </a:rPr>
              <a:pPr algn="r"/>
              <a:t>‹#›</a:t>
            </a:fld>
            <a:endParaRPr lang="en-US" sz="800">
              <a:solidFill>
                <a:srgbClr val="928580"/>
              </a:solidFill>
            </a:endParaRPr>
          </a:p>
        </p:txBody>
      </p:sp>
      <p:pic>
        <p:nvPicPr>
          <p:cNvPr id="13" name="Picture 12" descr="https://lh3.googleusercontent.com/scrgtDatpCnda49y3gXSLyCcJMLFiZh8vmnOtymmzz2tkeE8bbgmz5pdXlmkvUtqxL87KACmj4P_m3CA5X8OIUBm2JW2uuUctththPqbjL9OERnWHe9jxFzwbaOmmncc6FZq6SUt"/>
          <p:cNvPicPr/>
          <p:nvPr userDrawn="1"/>
        </p:nvPicPr>
        <p:blipFill rotWithShape="1">
          <a:blip r:embed="rId22" cstate="print">
            <a:extLst>
              <a:ext uri="{28A0092B-C50C-407E-A947-70E740481C1C}">
                <a14:useLocalDpi xmlns:a14="http://schemas.microsoft.com/office/drawing/2010/main" val="0"/>
              </a:ext>
            </a:extLst>
          </a:blip>
          <a:srcRect b="16604"/>
          <a:stretch/>
        </p:blipFill>
        <p:spPr bwMode="auto">
          <a:xfrm>
            <a:off x="7092282" y="129371"/>
            <a:ext cx="864191" cy="864097"/>
          </a:xfrm>
          <a:prstGeom prst="rect">
            <a:avLst/>
          </a:prstGeom>
          <a:noFill/>
          <a:ln>
            <a:noFill/>
          </a:ln>
        </p:spPr>
      </p:pic>
      <p:pic>
        <p:nvPicPr>
          <p:cNvPr id="11" name="Picture 10" descr="C:\Users\Teodora.Foteva\AppData\Local\Microsoft\Windows\Temporary Internet Files\Content.Word\SDC logo.jpg"/>
          <p:cNvPicPr/>
          <p:nvPr userDrawn="1"/>
        </p:nvPicPr>
        <p:blipFill>
          <a:blip r:embed="rId23" cstate="print">
            <a:extLst>
              <a:ext uri="{28A0092B-C50C-407E-A947-70E740481C1C}">
                <a14:useLocalDpi xmlns:a14="http://schemas.microsoft.com/office/drawing/2010/main" val="0"/>
              </a:ext>
            </a:extLst>
          </a:blip>
          <a:srcRect/>
          <a:stretch>
            <a:fillRect/>
          </a:stretch>
        </p:blipFill>
        <p:spPr bwMode="auto">
          <a:xfrm>
            <a:off x="5652120" y="333810"/>
            <a:ext cx="1352551" cy="610870"/>
          </a:xfrm>
          <a:prstGeom prst="rect">
            <a:avLst/>
          </a:prstGeom>
          <a:noFill/>
          <a:ln>
            <a:noFill/>
          </a:ln>
        </p:spPr>
      </p:pic>
    </p:spTree>
    <p:extLst>
      <p:ext uri="{BB962C8B-B14F-4D97-AF65-F5344CB8AC3E}">
        <p14:creationId xmlns:p14="http://schemas.microsoft.com/office/powerpoint/2010/main" val="15571338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80" r:id="rId16"/>
    <p:sldLayoutId id="2147483681" r:id="rId17"/>
  </p:sldLayoutIdLst>
  <p:timing>
    <p:tnLst>
      <p:par>
        <p:cTn id="1" dur="indefinite" restart="never" nodeType="tmRoot"/>
      </p:par>
    </p:tnLst>
  </p:timing>
  <p:hf hdr="0" ftr="0" dt="0"/>
  <p:txStyles>
    <p:titleStyle>
      <a:lvl1pPr algn="l" defTabSz="914378" rtl="0" eaLnBrk="1" latinLnBrk="0" hangingPunct="1">
        <a:spcBef>
          <a:spcPct val="0"/>
        </a:spcBef>
        <a:buNone/>
        <a:defRPr sz="2000" kern="1200">
          <a:solidFill>
            <a:schemeClr val="tx1"/>
          </a:solidFill>
          <a:latin typeface="Arial" pitchFamily="34" charset="0"/>
          <a:ea typeface="+mj-ea"/>
          <a:cs typeface="+mj-cs"/>
        </a:defRPr>
      </a:lvl1pPr>
    </p:titleStyle>
    <p:bodyStyle>
      <a:lvl1pPr marL="0" indent="0" algn="l" defTabSz="914378" rtl="0" eaLnBrk="1" latinLnBrk="0" hangingPunct="1">
        <a:spcBef>
          <a:spcPts val="600"/>
        </a:spcBef>
        <a:spcAft>
          <a:spcPts val="0"/>
        </a:spcAft>
        <a:buFont typeface="Arial" pitchFamily="34" charset="0"/>
        <a:buNone/>
        <a:defRPr sz="1800" kern="1200">
          <a:solidFill>
            <a:schemeClr val="tx2"/>
          </a:solidFill>
          <a:latin typeface="Arial" pitchFamily="34" charset="0"/>
          <a:ea typeface="+mn-ea"/>
          <a:cs typeface="Arial" pitchFamily="34" charset="0"/>
        </a:defRPr>
      </a:lvl1pPr>
      <a:lvl2pPr marL="0" indent="0" algn="l" defTabSz="914378" rtl="0" eaLnBrk="1" latinLnBrk="0" hangingPunct="1">
        <a:spcBef>
          <a:spcPts val="600"/>
        </a:spcBef>
        <a:spcAft>
          <a:spcPts val="0"/>
        </a:spcAft>
        <a:buFont typeface="Arial" pitchFamily="34" charset="0"/>
        <a:buNone/>
        <a:defRPr sz="1600" kern="1200">
          <a:solidFill>
            <a:schemeClr val="tx1"/>
          </a:solidFill>
          <a:latin typeface="Arial" pitchFamily="34" charset="0"/>
          <a:ea typeface="+mn-ea"/>
          <a:cs typeface="Arial" pitchFamily="34" charset="0"/>
        </a:defRPr>
      </a:lvl2pPr>
      <a:lvl3pPr marL="180971" indent="-180971" algn="l" defTabSz="914378"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3pPr>
      <a:lvl4pPr marL="359991" indent="-180971" algn="l" defTabSz="914378"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4pPr>
      <a:lvl5pPr marL="539987" indent="-180971" algn="l" defTabSz="914378" rtl="0" eaLnBrk="1" latinLnBrk="0" hangingPunct="1">
        <a:spcBef>
          <a:spcPts val="300"/>
        </a:spcBef>
        <a:spcAft>
          <a:spcPts val="0"/>
        </a:spcAft>
        <a:buFont typeface="Arial" pitchFamily="34" charset="0"/>
        <a:buChar char="•"/>
        <a:defRPr sz="1600" b="0" kern="1200" baseline="0">
          <a:solidFill>
            <a:schemeClr val="tx1"/>
          </a:solidFill>
          <a:latin typeface="Arial" pitchFamily="34" charset="0"/>
          <a:ea typeface="+mn-ea"/>
          <a:cs typeface="Arial" pitchFamily="34" charset="0"/>
        </a:defRPr>
      </a:lvl5pPr>
      <a:lvl6pPr marL="539987" indent="-180971" algn="l" defTabSz="914378"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6pPr>
      <a:lvl7pPr marL="539987" indent="-180971" algn="l" defTabSz="914378"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7pPr>
      <a:lvl8pPr marL="542912" indent="-180971" algn="l" defTabSz="914378"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539987" indent="-180971" algn="l" defTabSz="914378"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0.xml"/><Relationship Id="rId5" Type="http://schemas.openxmlformats.org/officeDocument/2006/relationships/image" Target="../media/image6.jp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notesSlide" Target="../notesSlides/notesSlide4.xml"/><Relationship Id="rId5" Type="http://schemas.openxmlformats.org/officeDocument/2006/relationships/slideLayout" Target="../slideLayouts/slideLayout6.xml"/><Relationship Id="rId4" Type="http://schemas.openxmlformats.org/officeDocument/2006/relationships/tags" Target="../tags/tag5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tags" Target="../tags/tag63.xml"/><Relationship Id="rId13" Type="http://schemas.openxmlformats.org/officeDocument/2006/relationships/tags" Target="../tags/tag68.xml"/><Relationship Id="rId18" Type="http://schemas.openxmlformats.org/officeDocument/2006/relationships/tags" Target="../tags/tag73.xml"/><Relationship Id="rId26" Type="http://schemas.openxmlformats.org/officeDocument/2006/relationships/tags" Target="../tags/tag81.xml"/><Relationship Id="rId3" Type="http://schemas.openxmlformats.org/officeDocument/2006/relationships/tags" Target="../tags/tag58.xml"/><Relationship Id="rId21" Type="http://schemas.openxmlformats.org/officeDocument/2006/relationships/tags" Target="../tags/tag76.xml"/><Relationship Id="rId34" Type="http://schemas.openxmlformats.org/officeDocument/2006/relationships/tags" Target="../tags/tag89.xml"/><Relationship Id="rId7" Type="http://schemas.openxmlformats.org/officeDocument/2006/relationships/tags" Target="../tags/tag62.xml"/><Relationship Id="rId12" Type="http://schemas.openxmlformats.org/officeDocument/2006/relationships/tags" Target="../tags/tag67.xml"/><Relationship Id="rId17" Type="http://schemas.openxmlformats.org/officeDocument/2006/relationships/tags" Target="../tags/tag72.xml"/><Relationship Id="rId25" Type="http://schemas.openxmlformats.org/officeDocument/2006/relationships/tags" Target="../tags/tag80.xml"/><Relationship Id="rId33" Type="http://schemas.openxmlformats.org/officeDocument/2006/relationships/tags" Target="../tags/tag88.xml"/><Relationship Id="rId2" Type="http://schemas.openxmlformats.org/officeDocument/2006/relationships/tags" Target="../tags/tag57.xml"/><Relationship Id="rId16" Type="http://schemas.openxmlformats.org/officeDocument/2006/relationships/tags" Target="../tags/tag71.xml"/><Relationship Id="rId20" Type="http://schemas.openxmlformats.org/officeDocument/2006/relationships/tags" Target="../tags/tag75.xml"/><Relationship Id="rId29" Type="http://schemas.openxmlformats.org/officeDocument/2006/relationships/tags" Target="../tags/tag84.xml"/><Relationship Id="rId1" Type="http://schemas.openxmlformats.org/officeDocument/2006/relationships/tags" Target="../tags/tag56.xml"/><Relationship Id="rId6" Type="http://schemas.openxmlformats.org/officeDocument/2006/relationships/tags" Target="../tags/tag61.xml"/><Relationship Id="rId11" Type="http://schemas.openxmlformats.org/officeDocument/2006/relationships/tags" Target="../tags/tag66.xml"/><Relationship Id="rId24" Type="http://schemas.openxmlformats.org/officeDocument/2006/relationships/tags" Target="../tags/tag79.xml"/><Relationship Id="rId32" Type="http://schemas.openxmlformats.org/officeDocument/2006/relationships/tags" Target="../tags/tag87.xml"/><Relationship Id="rId37" Type="http://schemas.openxmlformats.org/officeDocument/2006/relationships/slideLayout" Target="../slideLayouts/slideLayout7.xml"/><Relationship Id="rId5" Type="http://schemas.openxmlformats.org/officeDocument/2006/relationships/tags" Target="../tags/tag60.xml"/><Relationship Id="rId15" Type="http://schemas.openxmlformats.org/officeDocument/2006/relationships/tags" Target="../tags/tag70.xml"/><Relationship Id="rId23" Type="http://schemas.openxmlformats.org/officeDocument/2006/relationships/tags" Target="../tags/tag78.xml"/><Relationship Id="rId28" Type="http://schemas.openxmlformats.org/officeDocument/2006/relationships/tags" Target="../tags/tag83.xml"/><Relationship Id="rId36" Type="http://schemas.openxmlformats.org/officeDocument/2006/relationships/tags" Target="../tags/tag91.xml"/><Relationship Id="rId10" Type="http://schemas.openxmlformats.org/officeDocument/2006/relationships/tags" Target="../tags/tag65.xml"/><Relationship Id="rId19" Type="http://schemas.openxmlformats.org/officeDocument/2006/relationships/tags" Target="../tags/tag74.xml"/><Relationship Id="rId31" Type="http://schemas.openxmlformats.org/officeDocument/2006/relationships/tags" Target="../tags/tag86.xml"/><Relationship Id="rId4" Type="http://schemas.openxmlformats.org/officeDocument/2006/relationships/tags" Target="../tags/tag59.xml"/><Relationship Id="rId9" Type="http://schemas.openxmlformats.org/officeDocument/2006/relationships/tags" Target="../tags/tag64.xml"/><Relationship Id="rId14" Type="http://schemas.openxmlformats.org/officeDocument/2006/relationships/tags" Target="../tags/tag69.xml"/><Relationship Id="rId22" Type="http://schemas.openxmlformats.org/officeDocument/2006/relationships/tags" Target="../tags/tag77.xml"/><Relationship Id="rId27" Type="http://schemas.openxmlformats.org/officeDocument/2006/relationships/tags" Target="../tags/tag82.xml"/><Relationship Id="rId30" Type="http://schemas.openxmlformats.org/officeDocument/2006/relationships/tags" Target="../tags/tag85.xml"/><Relationship Id="rId35" Type="http://schemas.openxmlformats.org/officeDocument/2006/relationships/tags" Target="../tags/tag9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7.emf"/><Relationship Id="rId5" Type="http://schemas.openxmlformats.org/officeDocument/2006/relationships/notesSlide" Target="../notesSlides/notesSlide1.xml"/><Relationship Id="rId4"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8.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8" Type="http://schemas.openxmlformats.org/officeDocument/2006/relationships/tags" Target="../tags/tag13.xml"/><Relationship Id="rId13" Type="http://schemas.openxmlformats.org/officeDocument/2006/relationships/tags" Target="../tags/tag18.xml"/><Relationship Id="rId18" Type="http://schemas.openxmlformats.org/officeDocument/2006/relationships/tags" Target="../tags/tag23.xml"/><Relationship Id="rId26" Type="http://schemas.openxmlformats.org/officeDocument/2006/relationships/tags" Target="../tags/tag31.xml"/><Relationship Id="rId3" Type="http://schemas.openxmlformats.org/officeDocument/2006/relationships/tags" Target="../tags/tag8.xml"/><Relationship Id="rId21" Type="http://schemas.openxmlformats.org/officeDocument/2006/relationships/tags" Target="../tags/tag26.xml"/><Relationship Id="rId34" Type="http://schemas.openxmlformats.org/officeDocument/2006/relationships/tags" Target="../tags/tag39.xml"/><Relationship Id="rId7" Type="http://schemas.openxmlformats.org/officeDocument/2006/relationships/tags" Target="../tags/tag12.xml"/><Relationship Id="rId12" Type="http://schemas.openxmlformats.org/officeDocument/2006/relationships/tags" Target="../tags/tag17.xml"/><Relationship Id="rId17" Type="http://schemas.openxmlformats.org/officeDocument/2006/relationships/tags" Target="../tags/tag22.xml"/><Relationship Id="rId25" Type="http://schemas.openxmlformats.org/officeDocument/2006/relationships/tags" Target="../tags/tag30.xml"/><Relationship Id="rId33" Type="http://schemas.openxmlformats.org/officeDocument/2006/relationships/tags" Target="../tags/tag38.xml"/><Relationship Id="rId38" Type="http://schemas.openxmlformats.org/officeDocument/2006/relationships/notesSlide" Target="../notesSlides/notesSlide2.xml"/><Relationship Id="rId2" Type="http://schemas.openxmlformats.org/officeDocument/2006/relationships/tags" Target="../tags/tag7.xml"/><Relationship Id="rId16" Type="http://schemas.openxmlformats.org/officeDocument/2006/relationships/tags" Target="../tags/tag21.xml"/><Relationship Id="rId20" Type="http://schemas.openxmlformats.org/officeDocument/2006/relationships/tags" Target="../tags/tag25.xml"/><Relationship Id="rId29" Type="http://schemas.openxmlformats.org/officeDocument/2006/relationships/tags" Target="../tags/tag34.xml"/><Relationship Id="rId1" Type="http://schemas.openxmlformats.org/officeDocument/2006/relationships/tags" Target="../tags/tag6.xml"/><Relationship Id="rId6" Type="http://schemas.openxmlformats.org/officeDocument/2006/relationships/tags" Target="../tags/tag11.xml"/><Relationship Id="rId11" Type="http://schemas.openxmlformats.org/officeDocument/2006/relationships/tags" Target="../tags/tag16.xml"/><Relationship Id="rId24" Type="http://schemas.openxmlformats.org/officeDocument/2006/relationships/tags" Target="../tags/tag29.xml"/><Relationship Id="rId32" Type="http://schemas.openxmlformats.org/officeDocument/2006/relationships/tags" Target="../tags/tag37.xml"/><Relationship Id="rId37" Type="http://schemas.openxmlformats.org/officeDocument/2006/relationships/slideLayout" Target="../slideLayouts/slideLayout16.xml"/><Relationship Id="rId5" Type="http://schemas.openxmlformats.org/officeDocument/2006/relationships/tags" Target="../tags/tag10.xml"/><Relationship Id="rId15" Type="http://schemas.openxmlformats.org/officeDocument/2006/relationships/tags" Target="../tags/tag20.xml"/><Relationship Id="rId23" Type="http://schemas.openxmlformats.org/officeDocument/2006/relationships/tags" Target="../tags/tag28.xml"/><Relationship Id="rId28" Type="http://schemas.openxmlformats.org/officeDocument/2006/relationships/tags" Target="../tags/tag33.xml"/><Relationship Id="rId36" Type="http://schemas.openxmlformats.org/officeDocument/2006/relationships/tags" Target="../tags/tag41.xml"/><Relationship Id="rId10" Type="http://schemas.openxmlformats.org/officeDocument/2006/relationships/tags" Target="../tags/tag15.xml"/><Relationship Id="rId19" Type="http://schemas.openxmlformats.org/officeDocument/2006/relationships/tags" Target="../tags/tag24.xml"/><Relationship Id="rId31" Type="http://schemas.openxmlformats.org/officeDocument/2006/relationships/tags" Target="../tags/tag36.xml"/><Relationship Id="rId4" Type="http://schemas.openxmlformats.org/officeDocument/2006/relationships/tags" Target="../tags/tag9.xml"/><Relationship Id="rId9" Type="http://schemas.openxmlformats.org/officeDocument/2006/relationships/tags" Target="../tags/tag14.xml"/><Relationship Id="rId14" Type="http://schemas.openxmlformats.org/officeDocument/2006/relationships/tags" Target="../tags/tag19.xml"/><Relationship Id="rId22" Type="http://schemas.openxmlformats.org/officeDocument/2006/relationships/tags" Target="../tags/tag27.xml"/><Relationship Id="rId27" Type="http://schemas.openxmlformats.org/officeDocument/2006/relationships/tags" Target="../tags/tag32.xml"/><Relationship Id="rId30" Type="http://schemas.openxmlformats.org/officeDocument/2006/relationships/tags" Target="../tags/tag35.xml"/><Relationship Id="rId35" Type="http://schemas.openxmlformats.org/officeDocument/2006/relationships/tags" Target="../tags/tag40.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slideLayout" Target="../slideLayouts/slideLayout8.xml"/><Relationship Id="rId4" Type="http://schemas.openxmlformats.org/officeDocument/2006/relationships/tags" Target="../tags/tag45.xml"/></Relationships>
</file>

<file path=ppt/slides/_rels/slide7.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slideLayout" Target="../slideLayouts/slideLayout8.xml"/><Relationship Id="rId4" Type="http://schemas.openxmlformats.org/officeDocument/2006/relationships/tags" Target="../tags/tag49.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51.xml"/><Relationship Id="rId1" Type="http://schemas.openxmlformats.org/officeDocument/2006/relationships/tags" Target="../tags/tag50.xml"/><Relationship Id="rId5" Type="http://schemas.openxmlformats.org/officeDocument/2006/relationships/image" Target="../media/image6.jp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5.jpeg"/><Relationship Id="rId5" Type="http://schemas.openxmlformats.org/officeDocument/2006/relationships/image" Target="../media/image14.png"/><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5"/>
          <p:cNvSpPr>
            <a:spLocks noGrp="1"/>
          </p:cNvSpPr>
          <p:nvPr>
            <p:ph type="title"/>
          </p:nvPr>
        </p:nvSpPr>
        <p:spPr>
          <a:xfrm>
            <a:off x="218045" y="3212977"/>
            <a:ext cx="8784045" cy="1296531"/>
          </a:xfrm>
        </p:spPr>
        <p:txBody>
          <a:bodyPr/>
          <a:lstStyle/>
          <a:p>
            <a:pPr algn="ctr"/>
            <a:r>
              <a:rPr lang="mk-MK" sz="3200" dirty="0" smtClean="0">
                <a:solidFill>
                  <a:schemeClr val="tx1"/>
                </a:solidFill>
              </a:rPr>
              <a:t>Социјална инклузија и собрание </a:t>
            </a:r>
            <a:r>
              <a:rPr lang="mk-MK" sz="2400" dirty="0" smtClean="0">
                <a:solidFill>
                  <a:schemeClr val="tx1"/>
                </a:solidFill>
              </a:rPr>
              <a:t>квалитативно истражување</a:t>
            </a:r>
            <a:r>
              <a:rPr lang="en-US" sz="2400" dirty="0">
                <a:solidFill>
                  <a:schemeClr val="tx1"/>
                </a:solidFill>
              </a:rPr>
              <a:t/>
            </a:r>
            <a:br>
              <a:rPr lang="en-US" sz="2400" dirty="0">
                <a:solidFill>
                  <a:schemeClr val="tx1"/>
                </a:solidFill>
              </a:rPr>
            </a:br>
            <a:r>
              <a:rPr lang="mk-MK" sz="1400" dirty="0" smtClean="0"/>
              <a:t>македонија, септември-октомври 2017 </a:t>
            </a:r>
            <a:r>
              <a:rPr lang="en-US" sz="1400" dirty="0" smtClean="0"/>
              <a:t> </a:t>
            </a:r>
            <a:endParaRPr lang="mk-MK" sz="2400" dirty="0"/>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gray">
          <a:xfrm>
            <a:off x="1546449" y="6069487"/>
            <a:ext cx="649287" cy="649287"/>
          </a:xfrm>
          <a:prstGeom prst="rect">
            <a:avLst/>
          </a:prstGeom>
          <a:noFill/>
          <a:extLst>
            <a:ext uri="{909E8E84-426E-40DD-AFC4-6F175D3DCCD1}">
              <a14:hiddenFill xmlns:a14="http://schemas.microsoft.com/office/drawing/2010/main">
                <a:solidFill>
                  <a:srgbClr val="FFFFFF"/>
                </a:solidFill>
              </a14:hiddenFill>
            </a:ext>
          </a:extLst>
        </p:spPr>
      </p:pic>
      <p:sp>
        <p:nvSpPr>
          <p:cNvPr id="16" name="Subtitle 2"/>
          <p:cNvSpPr txBox="1">
            <a:spLocks/>
          </p:cNvSpPr>
          <p:nvPr/>
        </p:nvSpPr>
        <p:spPr bwMode="gray">
          <a:xfrm>
            <a:off x="5148064" y="6214262"/>
            <a:ext cx="1543707" cy="359735"/>
          </a:xfrm>
          <a:prstGeom prst="rect">
            <a:avLst/>
          </a:prstGeom>
        </p:spPr>
        <p:txBody>
          <a:bodyPr/>
          <a:lstStyle>
            <a:lvl1pPr marL="0" indent="0" algn="l" defTabSz="914400" rtl="0" eaLnBrk="1" latinLnBrk="0" hangingPunct="1">
              <a:spcBef>
                <a:spcPts val="600"/>
              </a:spcBef>
              <a:spcAft>
                <a:spcPts val="0"/>
              </a:spcAft>
              <a:buFont typeface="Arial" pitchFamily="34" charset="0"/>
              <a:buNone/>
              <a:defRPr sz="1800" kern="1200">
                <a:solidFill>
                  <a:schemeClr val="tx2"/>
                </a:solidFill>
                <a:latin typeface="Arial" pitchFamily="34" charset="0"/>
                <a:ea typeface="+mn-ea"/>
                <a:cs typeface="Arial" pitchFamily="34" charset="0"/>
              </a:defRPr>
            </a:lvl1pPr>
            <a:lvl2pPr marL="0" indent="0" algn="l" defTabSz="914400" rtl="0" eaLnBrk="1" latinLnBrk="0" hangingPunct="1">
              <a:spcBef>
                <a:spcPts val="600"/>
              </a:spcBef>
              <a:spcAft>
                <a:spcPts val="0"/>
              </a:spcAft>
              <a:buFont typeface="Arial" pitchFamily="34" charset="0"/>
              <a:buNone/>
              <a:defRPr sz="1600" kern="1200">
                <a:solidFill>
                  <a:schemeClr val="tx1"/>
                </a:solidFill>
                <a:latin typeface="Arial" pitchFamily="34" charset="0"/>
                <a:ea typeface="+mn-ea"/>
                <a:cs typeface="Arial" pitchFamily="34" charset="0"/>
              </a:defRPr>
            </a:lvl2pPr>
            <a:lvl3pPr marL="180975"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3pPr>
            <a:lvl4pPr marL="36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4pPr>
            <a:lvl5pPr marL="540000" indent="-180975" algn="l" defTabSz="914400" rtl="0" eaLnBrk="1" latinLnBrk="0" hangingPunct="1">
              <a:spcBef>
                <a:spcPts val="300"/>
              </a:spcBef>
              <a:spcAft>
                <a:spcPts val="0"/>
              </a:spcAft>
              <a:buFont typeface="Arial" pitchFamily="34" charset="0"/>
              <a:buChar char="•"/>
              <a:defRPr sz="1600" b="0" kern="1200" baseline="0">
                <a:solidFill>
                  <a:schemeClr val="tx1"/>
                </a:solidFill>
                <a:latin typeface="Arial" pitchFamily="34" charset="0"/>
                <a:ea typeface="+mn-ea"/>
                <a:cs typeface="Arial" pitchFamily="34" charset="0"/>
              </a:defRPr>
            </a:lvl5pPr>
            <a:lvl6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6pPr>
            <a:lvl7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7pPr>
            <a:lvl8pPr marL="542925"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9pPr>
          </a:lstStyle>
          <a:p>
            <a:pPr algn="r"/>
            <a:r>
              <a:rPr lang="mk-MK" sz="1400" dirty="0" smtClean="0">
                <a:solidFill>
                  <a:schemeClr val="tx1"/>
                </a:solidFill>
                <a:latin typeface="+mj-lt"/>
              </a:rPr>
              <a:t>Изработено за</a:t>
            </a:r>
            <a:r>
              <a:rPr lang="sr-Latn-RS" sz="1400" dirty="0" smtClean="0">
                <a:solidFill>
                  <a:schemeClr val="tx1"/>
                </a:solidFill>
                <a:latin typeface="+mj-lt"/>
              </a:rPr>
              <a:t>: </a:t>
            </a:r>
            <a:endParaRPr lang="en-US" sz="1400" dirty="0">
              <a:solidFill>
                <a:schemeClr val="tx1"/>
              </a:solidFill>
              <a:latin typeface="+mj-lt"/>
            </a:endParaRPr>
          </a:p>
        </p:txBody>
      </p:sp>
      <p:pic>
        <p:nvPicPr>
          <p:cNvPr id="20" name="Picture 19" descr="https://lh3.googleusercontent.com/scrgtDatpCnda49y3gXSLyCcJMLFiZh8vmnOtymmzz2tkeE8bbgmz5pdXlmkvUtqxL87KACmj4P_m3CA5X8OIUBm2JW2uuUctththPqbjL9OERnWHe9jxFzwbaOmmncc6FZq6SUt"/>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535" y="5877272"/>
            <a:ext cx="905315" cy="1044731"/>
          </a:xfrm>
          <a:prstGeom prst="rect">
            <a:avLst/>
          </a:prstGeom>
          <a:noFill/>
          <a:ln>
            <a:noFill/>
          </a:ln>
        </p:spPr>
      </p:pic>
      <p:pic>
        <p:nvPicPr>
          <p:cNvPr id="15" name="Picture 14" descr="C:\Users\Teodora.Foteva\AppData\Local\Microsoft\Windows\Temporary Internet Files\Content.Word\SDC logo.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61878" y="6107904"/>
            <a:ext cx="1352550" cy="610870"/>
          </a:xfrm>
          <a:prstGeom prst="rect">
            <a:avLst/>
          </a:prstGeom>
          <a:noFill/>
          <a:ln>
            <a:noFill/>
          </a:ln>
        </p:spPr>
      </p:pic>
      <p:pic>
        <p:nvPicPr>
          <p:cNvPr id="14" name="Picture 13"/>
          <p:cNvPicPr>
            <a:picLocks noChangeAspect="1"/>
          </p:cNvPicPr>
          <p:nvPr/>
        </p:nvPicPr>
        <p:blipFill rotWithShape="1">
          <a:blip r:embed="rId5">
            <a:extLst>
              <a:ext uri="{28A0092B-C50C-407E-A947-70E740481C1C}">
                <a14:useLocalDpi xmlns:a14="http://schemas.microsoft.com/office/drawing/2010/main" val="0"/>
              </a:ext>
            </a:extLst>
          </a:blip>
          <a:srcRect t="8640" b="9280"/>
          <a:stretch/>
        </p:blipFill>
        <p:spPr>
          <a:xfrm>
            <a:off x="3635897" y="1916833"/>
            <a:ext cx="1367524" cy="684421"/>
          </a:xfrm>
          <a:prstGeom prst="rect">
            <a:avLst/>
          </a:prstGeom>
        </p:spPr>
      </p:pic>
      <p:sp>
        <p:nvSpPr>
          <p:cNvPr id="17" name="Subtitle 2"/>
          <p:cNvSpPr txBox="1">
            <a:spLocks/>
          </p:cNvSpPr>
          <p:nvPr/>
        </p:nvSpPr>
        <p:spPr bwMode="gray">
          <a:xfrm>
            <a:off x="-36512" y="6233472"/>
            <a:ext cx="1548779" cy="359735"/>
          </a:xfrm>
          <a:prstGeom prst="rect">
            <a:avLst/>
          </a:prstGeom>
        </p:spPr>
        <p:txBody>
          <a:bodyPr/>
          <a:lstStyle>
            <a:lvl1pPr marL="0" indent="0" algn="l" defTabSz="914400" rtl="0" eaLnBrk="1" latinLnBrk="0" hangingPunct="1">
              <a:spcBef>
                <a:spcPts val="600"/>
              </a:spcBef>
              <a:spcAft>
                <a:spcPts val="0"/>
              </a:spcAft>
              <a:buFont typeface="Arial" pitchFamily="34" charset="0"/>
              <a:buNone/>
              <a:defRPr sz="1800" kern="1200">
                <a:solidFill>
                  <a:schemeClr val="tx2"/>
                </a:solidFill>
                <a:latin typeface="Arial" pitchFamily="34" charset="0"/>
                <a:ea typeface="+mn-ea"/>
                <a:cs typeface="Arial" pitchFamily="34" charset="0"/>
              </a:defRPr>
            </a:lvl1pPr>
            <a:lvl2pPr marL="0" indent="0" algn="l" defTabSz="914400" rtl="0" eaLnBrk="1" latinLnBrk="0" hangingPunct="1">
              <a:spcBef>
                <a:spcPts val="600"/>
              </a:spcBef>
              <a:spcAft>
                <a:spcPts val="0"/>
              </a:spcAft>
              <a:buFont typeface="Arial" pitchFamily="34" charset="0"/>
              <a:buNone/>
              <a:defRPr sz="1600" kern="1200">
                <a:solidFill>
                  <a:schemeClr val="tx1"/>
                </a:solidFill>
                <a:latin typeface="Arial" pitchFamily="34" charset="0"/>
                <a:ea typeface="+mn-ea"/>
                <a:cs typeface="Arial" pitchFamily="34" charset="0"/>
              </a:defRPr>
            </a:lvl2pPr>
            <a:lvl3pPr marL="180975"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3pPr>
            <a:lvl4pPr marL="36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4pPr>
            <a:lvl5pPr marL="540000" indent="-180975" algn="l" defTabSz="914400" rtl="0" eaLnBrk="1" latinLnBrk="0" hangingPunct="1">
              <a:spcBef>
                <a:spcPts val="300"/>
              </a:spcBef>
              <a:spcAft>
                <a:spcPts val="0"/>
              </a:spcAft>
              <a:buFont typeface="Arial" pitchFamily="34" charset="0"/>
              <a:buChar char="•"/>
              <a:defRPr sz="1600" b="0" kern="1200" baseline="0">
                <a:solidFill>
                  <a:schemeClr val="tx1"/>
                </a:solidFill>
                <a:latin typeface="Arial" pitchFamily="34" charset="0"/>
                <a:ea typeface="+mn-ea"/>
                <a:cs typeface="Arial" pitchFamily="34" charset="0"/>
              </a:defRPr>
            </a:lvl5pPr>
            <a:lvl6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6pPr>
            <a:lvl7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7pPr>
            <a:lvl8pPr marL="542925"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9pPr>
          </a:lstStyle>
          <a:p>
            <a:pPr algn="r"/>
            <a:r>
              <a:rPr lang="mk-MK" sz="1400" dirty="0" smtClean="0">
                <a:solidFill>
                  <a:schemeClr val="tx1"/>
                </a:solidFill>
                <a:latin typeface="+mj-lt"/>
              </a:rPr>
              <a:t>Изработено од</a:t>
            </a:r>
            <a:r>
              <a:rPr lang="sr-Latn-RS" sz="1400" dirty="0" smtClean="0">
                <a:solidFill>
                  <a:schemeClr val="tx1"/>
                </a:solidFill>
                <a:latin typeface="+mj-lt"/>
              </a:rPr>
              <a:t>: </a:t>
            </a:r>
            <a:endParaRPr lang="en-US" sz="1400" dirty="0">
              <a:solidFill>
                <a:schemeClr val="tx1"/>
              </a:solidFill>
              <a:latin typeface="+mj-lt"/>
            </a:endParaRPr>
          </a:p>
        </p:txBody>
      </p:sp>
    </p:spTree>
    <p:extLst>
      <p:ext uri="{BB962C8B-B14F-4D97-AF65-F5344CB8AC3E}">
        <p14:creationId xmlns:p14="http://schemas.microsoft.com/office/powerpoint/2010/main" val="1311962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k-MK" dirty="0" smtClean="0"/>
              <a:t>ЗГОЛЕМУВАЊЕ НА ВКЛУЧЕНОСТА </a:t>
            </a:r>
            <a:br>
              <a:rPr lang="mk-MK" dirty="0" smtClean="0"/>
            </a:br>
            <a:r>
              <a:rPr lang="mk-MK" dirty="0" smtClean="0"/>
              <a:t>НА ГРАЃАНИТЕ ИЗЛОЖЕНИ НА РИЗИК</a:t>
            </a:r>
            <a:endParaRPr lang="en-US" dirty="0"/>
          </a:p>
        </p:txBody>
      </p:sp>
      <p:sp>
        <p:nvSpPr>
          <p:cNvPr id="12" name="Text Placeholder 1"/>
          <p:cNvSpPr txBox="1">
            <a:spLocks/>
          </p:cNvSpPr>
          <p:nvPr>
            <p:custDataLst>
              <p:tags r:id="rId1"/>
            </p:custDataLst>
          </p:nvPr>
        </p:nvSpPr>
        <p:spPr bwMode="gray">
          <a:xfrm>
            <a:off x="251521" y="1496889"/>
            <a:ext cx="3634588" cy="578553"/>
          </a:xfrm>
          <a:prstGeom prst="rect">
            <a:avLst/>
          </a:prstGeom>
        </p:spPr>
        <p:txBody>
          <a:bodyPr vert="horz" lIns="0" tIns="81000" rIns="67500" bIns="3510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pPr marL="88898"/>
            <a:r>
              <a:rPr lang="mk-MK" sz="1400" dirty="0" smtClean="0"/>
              <a:t>Информирање на </a:t>
            </a:r>
            <a:r>
              <a:rPr lang="mk-MK" sz="1400" dirty="0"/>
              <a:t>граѓаните </a:t>
            </a:r>
            <a:r>
              <a:rPr lang="mk-MK" sz="1400" dirty="0" smtClean="0"/>
              <a:t>за нивните права и за начините на кои можат да се вклучат во креирањето политики</a:t>
            </a:r>
            <a:endParaRPr lang="en-US" sz="1300" dirty="0">
              <a:latin typeface="+mj-lt"/>
            </a:endParaRPr>
          </a:p>
        </p:txBody>
      </p:sp>
      <p:sp>
        <p:nvSpPr>
          <p:cNvPr id="13" name="Text Placeholder 1"/>
          <p:cNvSpPr txBox="1">
            <a:spLocks/>
          </p:cNvSpPr>
          <p:nvPr>
            <p:custDataLst>
              <p:tags r:id="rId2"/>
            </p:custDataLst>
          </p:nvPr>
        </p:nvSpPr>
        <p:spPr bwMode="gray">
          <a:xfrm>
            <a:off x="251520" y="2300726"/>
            <a:ext cx="3600571" cy="984258"/>
          </a:xfrm>
          <a:prstGeom prst="rect">
            <a:avLst/>
          </a:prstGeom>
        </p:spPr>
        <p:txBody>
          <a:bodyPr vert="horz" lIns="67500" tIns="81000" rIns="67500" bIns="3510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pPr lvl="0"/>
            <a:r>
              <a:rPr lang="mk-MK" sz="1400" dirty="0"/>
              <a:t>Подигање на јавната свест и едукација за групите изложени на ризик и нивните потреби</a:t>
            </a:r>
            <a:r>
              <a:rPr lang="mk-MK" sz="1400" dirty="0" smtClean="0"/>
              <a:t>. </a:t>
            </a:r>
          </a:p>
        </p:txBody>
      </p:sp>
      <p:sp>
        <p:nvSpPr>
          <p:cNvPr id="14" name="Text Placeholder 1"/>
          <p:cNvSpPr txBox="1">
            <a:spLocks/>
          </p:cNvSpPr>
          <p:nvPr>
            <p:custDataLst>
              <p:tags r:id="rId3"/>
            </p:custDataLst>
          </p:nvPr>
        </p:nvSpPr>
        <p:spPr bwMode="gray">
          <a:xfrm>
            <a:off x="251521" y="3428044"/>
            <a:ext cx="3672407" cy="1441116"/>
          </a:xfrm>
          <a:prstGeom prst="rect">
            <a:avLst/>
          </a:prstGeom>
        </p:spPr>
        <p:txBody>
          <a:bodyPr vert="horz" lIns="67500" tIns="81000" rIns="67500" bIns="3510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r>
              <a:rPr lang="ru-RU" sz="1400" dirty="0"/>
              <a:t>Отворете го собранието за: </a:t>
            </a:r>
            <a:r>
              <a:rPr lang="ru-RU" sz="1400" dirty="0" smtClean="0"/>
              <a:t>младински активисти</a:t>
            </a:r>
            <a:r>
              <a:rPr lang="ru-RU" sz="1400" dirty="0"/>
              <a:t>, претставници на синдикатите и </a:t>
            </a:r>
            <a:r>
              <a:rPr lang="ru-RU" sz="1400" dirty="0" smtClean="0"/>
              <a:t>невладини </a:t>
            </a:r>
            <a:r>
              <a:rPr lang="ru-RU" sz="1400" dirty="0"/>
              <a:t>организации кои ги претставуваат ранливите групи на граѓани.</a:t>
            </a:r>
            <a:br>
              <a:rPr lang="ru-RU" sz="1400" dirty="0"/>
            </a:br>
            <a:r>
              <a:rPr lang="ru-RU" sz="1400" dirty="0"/>
              <a:t>"Лобирање" за </a:t>
            </a:r>
            <a:r>
              <a:rPr lang="ru-RU" sz="1400" dirty="0" smtClean="0"/>
              <a:t>можните начини </a:t>
            </a:r>
            <a:r>
              <a:rPr lang="ru-RU" sz="1400" dirty="0"/>
              <a:t>за подобрување на квалитетот на животот на ранливите групи</a:t>
            </a:r>
            <a:r>
              <a:rPr lang="ru-RU" sz="1400" dirty="0" smtClean="0"/>
              <a:t>.</a:t>
            </a:r>
            <a:endParaRPr lang="ru-RU" sz="1400" dirty="0"/>
          </a:p>
        </p:txBody>
      </p:sp>
      <p:sp>
        <p:nvSpPr>
          <p:cNvPr id="16" name="Text Placeholder 1"/>
          <p:cNvSpPr txBox="1">
            <a:spLocks/>
          </p:cNvSpPr>
          <p:nvPr>
            <p:custDataLst>
              <p:tags r:id="rId4"/>
            </p:custDataLst>
          </p:nvPr>
        </p:nvSpPr>
        <p:spPr bwMode="gray">
          <a:xfrm>
            <a:off x="331738" y="5309772"/>
            <a:ext cx="3624130" cy="1143564"/>
          </a:xfrm>
          <a:prstGeom prst="rect">
            <a:avLst/>
          </a:prstGeom>
        </p:spPr>
        <p:txBody>
          <a:bodyPr vert="horz" lIns="67500" tIns="81000" rIns="67500" bIns="3510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r>
              <a:rPr lang="mk-MK" sz="1400" dirty="0"/>
              <a:t>Јавна и директна комуникација со пратениците</a:t>
            </a:r>
            <a:r>
              <a:rPr lang="mk-MK" sz="1400" dirty="0" smtClean="0"/>
              <a:t>, но </a:t>
            </a:r>
            <a:r>
              <a:rPr lang="mk-MK" sz="1400" dirty="0"/>
              <a:t>не само пред </a:t>
            </a:r>
            <a:r>
              <a:rPr lang="mk-MK" sz="1400" dirty="0" smtClean="0"/>
              <a:t>избори.</a:t>
            </a:r>
            <a:r>
              <a:rPr lang="mk-MK" sz="1400" dirty="0"/>
              <a:t/>
            </a:r>
            <a:br>
              <a:rPr lang="mk-MK" sz="1400" dirty="0"/>
            </a:br>
            <a:r>
              <a:rPr lang="mk-MK" sz="1400" dirty="0"/>
              <a:t>Активни работни групи во Парламентот.</a:t>
            </a:r>
            <a:br>
              <a:rPr lang="mk-MK" sz="1400" dirty="0"/>
            </a:br>
            <a:r>
              <a:rPr lang="mk-MK" sz="1400" dirty="0"/>
              <a:t>Пратеници кои доаѓаат од различни групи во општеството</a:t>
            </a:r>
            <a:r>
              <a:rPr lang="mk-MK" sz="1400" dirty="0" smtClean="0"/>
              <a:t>.</a:t>
            </a:r>
          </a:p>
        </p:txBody>
      </p:sp>
      <p:sp>
        <p:nvSpPr>
          <p:cNvPr id="4" name="Rectangle 3"/>
          <p:cNvSpPr/>
          <p:nvPr/>
        </p:nvSpPr>
        <p:spPr>
          <a:xfrm>
            <a:off x="3953413" y="1496889"/>
            <a:ext cx="5190588" cy="692497"/>
          </a:xfrm>
          <a:prstGeom prst="rect">
            <a:avLst/>
          </a:prstGeom>
        </p:spPr>
        <p:txBody>
          <a:bodyPr wrap="square">
            <a:spAutoFit/>
          </a:bodyPr>
          <a:lstStyle/>
          <a:p>
            <a:pPr lvl="0"/>
            <a:r>
              <a:rPr lang="ru-RU" sz="1300" dirty="0" smtClean="0">
                <a:solidFill>
                  <a:schemeClr val="accent1"/>
                </a:solidFill>
                <a:latin typeface="+mj-lt"/>
              </a:rPr>
              <a:t>Граѓаните изложени на ризик од социјално исклучување не знаат доволно за тоа како можат </a:t>
            </a:r>
            <a:r>
              <a:rPr lang="ru-RU" sz="1300" dirty="0">
                <a:solidFill>
                  <a:schemeClr val="accent1"/>
                </a:solidFill>
                <a:latin typeface="+mj-lt"/>
              </a:rPr>
              <a:t>да бидат </a:t>
            </a:r>
            <a:r>
              <a:rPr lang="ru-RU" sz="1300" dirty="0" smtClean="0">
                <a:solidFill>
                  <a:schemeClr val="accent1"/>
                </a:solidFill>
                <a:latin typeface="+mj-lt"/>
              </a:rPr>
              <a:t>вклучени </a:t>
            </a:r>
            <a:r>
              <a:rPr lang="mk-MK" sz="1300" dirty="0" smtClean="0">
                <a:solidFill>
                  <a:schemeClr val="accent1"/>
                </a:solidFill>
                <a:latin typeface="+mj-lt"/>
              </a:rPr>
              <a:t>во креирањето политики </a:t>
            </a:r>
            <a:endParaRPr lang="en-US" sz="1300" dirty="0">
              <a:solidFill>
                <a:schemeClr val="accent1"/>
              </a:solidFill>
              <a:latin typeface="+mj-lt"/>
            </a:endParaRPr>
          </a:p>
        </p:txBody>
      </p:sp>
      <p:sp>
        <p:nvSpPr>
          <p:cNvPr id="6" name="TextBox 5"/>
          <p:cNvSpPr txBox="1"/>
          <p:nvPr/>
        </p:nvSpPr>
        <p:spPr>
          <a:xfrm>
            <a:off x="4067711" y="2986353"/>
            <a:ext cx="4968785" cy="298631"/>
          </a:xfrm>
          <a:prstGeom prst="rect">
            <a:avLst/>
          </a:prstGeom>
          <a:noFill/>
        </p:spPr>
        <p:txBody>
          <a:bodyPr wrap="square" lIns="0" tIns="0" rIns="0" bIns="0" rtlCol="0">
            <a:noAutofit/>
          </a:bodyPr>
          <a:lstStyle/>
          <a:p>
            <a:pPr>
              <a:spcBef>
                <a:spcPts val="300"/>
              </a:spcBef>
            </a:pPr>
            <a:r>
              <a:rPr lang="en-US" sz="900" i="1" dirty="0" smtClean="0">
                <a:latin typeface="Arial" pitchFamily="34" charset="0"/>
                <a:cs typeface="Arial" pitchFamily="34" charset="0"/>
              </a:rPr>
              <a:t>“</a:t>
            </a:r>
            <a:r>
              <a:rPr lang="mk-MK" sz="900" i="1" dirty="0" smtClean="0">
                <a:latin typeface="Arial" pitchFamily="34" charset="0"/>
                <a:cs typeface="Arial" pitchFamily="34" charset="0"/>
              </a:rPr>
              <a:t>Ајде на еден ден да ги замениме улогите/местата, за да можат другите да почувтсвуваат како е да се живе барем еден ден како лице со попреченост/Ром.</a:t>
            </a:r>
            <a:r>
              <a:rPr lang="en-US" sz="900" i="1" dirty="0" smtClean="0">
                <a:latin typeface="Arial" pitchFamily="34" charset="0"/>
                <a:cs typeface="Arial" pitchFamily="34" charset="0"/>
              </a:rPr>
              <a:t>” </a:t>
            </a:r>
            <a:r>
              <a:rPr lang="en-US" sz="900" i="1" dirty="0">
                <a:latin typeface="Arial" pitchFamily="34" charset="0"/>
                <a:cs typeface="Arial" pitchFamily="34" charset="0"/>
              </a:rPr>
              <a:t>– </a:t>
            </a:r>
            <a:r>
              <a:rPr lang="mk-MK" sz="900" i="1" dirty="0" smtClean="0">
                <a:latin typeface="Arial" pitchFamily="34" charset="0"/>
                <a:cs typeface="Arial" pitchFamily="34" charset="0"/>
              </a:rPr>
              <a:t>Роми и лица со попреченост </a:t>
            </a:r>
            <a:endParaRPr lang="en-US" sz="900" i="1" dirty="0">
              <a:latin typeface="Arial" pitchFamily="34" charset="0"/>
              <a:cs typeface="Arial" pitchFamily="34" charset="0"/>
            </a:endParaRPr>
          </a:p>
        </p:txBody>
      </p:sp>
      <p:sp>
        <p:nvSpPr>
          <p:cNvPr id="23" name="Rectangle 22"/>
          <p:cNvSpPr/>
          <p:nvPr/>
        </p:nvSpPr>
        <p:spPr>
          <a:xfrm>
            <a:off x="3939492" y="3428045"/>
            <a:ext cx="5133856" cy="692497"/>
          </a:xfrm>
          <a:prstGeom prst="rect">
            <a:avLst/>
          </a:prstGeom>
        </p:spPr>
        <p:txBody>
          <a:bodyPr wrap="square">
            <a:spAutoFit/>
          </a:bodyPr>
          <a:lstStyle/>
          <a:p>
            <a:pPr lvl="0"/>
            <a:r>
              <a:rPr lang="ru-RU" sz="1300" dirty="0">
                <a:solidFill>
                  <a:schemeClr val="accent1"/>
                </a:solidFill>
              </a:rPr>
              <a:t>Граѓаните изложени на ризик од социјално исклучување </a:t>
            </a:r>
            <a:r>
              <a:rPr lang="ru-RU" sz="1300" dirty="0" smtClean="0">
                <a:solidFill>
                  <a:schemeClr val="accent1"/>
                </a:solidFill>
                <a:latin typeface="+mj-lt"/>
              </a:rPr>
              <a:t>веруваат </a:t>
            </a:r>
            <a:r>
              <a:rPr lang="ru-RU" sz="1300" dirty="0">
                <a:solidFill>
                  <a:schemeClr val="accent1"/>
                </a:solidFill>
                <a:latin typeface="+mj-lt"/>
              </a:rPr>
              <a:t>во </a:t>
            </a:r>
            <a:r>
              <a:rPr lang="ru-RU" sz="1300" dirty="0" smtClean="0">
                <a:solidFill>
                  <a:schemeClr val="accent1"/>
                </a:solidFill>
                <a:latin typeface="+mj-lt"/>
              </a:rPr>
              <a:t>групно инволвирање и во </a:t>
            </a:r>
            <a:r>
              <a:rPr lang="ru-RU" sz="1300" dirty="0" smtClean="0">
                <a:solidFill>
                  <a:schemeClr val="accent1"/>
                </a:solidFill>
                <a:latin typeface="+mj-lt"/>
              </a:rPr>
              <a:t>важноста и </a:t>
            </a:r>
            <a:r>
              <a:rPr lang="ru-RU" sz="1300" dirty="0" smtClean="0">
                <a:solidFill>
                  <a:schemeClr val="accent1"/>
                </a:solidFill>
                <a:latin typeface="+mj-lt"/>
              </a:rPr>
              <a:t>некој друг </a:t>
            </a:r>
            <a:r>
              <a:rPr lang="ru-RU" sz="1300" dirty="0" smtClean="0">
                <a:solidFill>
                  <a:schemeClr val="accent1"/>
                </a:solidFill>
                <a:latin typeface="+mj-lt"/>
              </a:rPr>
              <a:t>да </a:t>
            </a:r>
            <a:r>
              <a:rPr lang="ru-RU" sz="1300" dirty="0" smtClean="0">
                <a:solidFill>
                  <a:schemeClr val="accent1"/>
                </a:solidFill>
                <a:latin typeface="+mj-lt"/>
              </a:rPr>
              <a:t>се бори за нив</a:t>
            </a:r>
            <a:endParaRPr lang="en-US" sz="1300" dirty="0">
              <a:solidFill>
                <a:schemeClr val="accent1"/>
              </a:solidFill>
              <a:latin typeface="+mj-lt"/>
            </a:endParaRPr>
          </a:p>
        </p:txBody>
      </p:sp>
      <p:sp>
        <p:nvSpPr>
          <p:cNvPr id="24" name="TextBox 23"/>
          <p:cNvSpPr txBox="1"/>
          <p:nvPr/>
        </p:nvSpPr>
        <p:spPr>
          <a:xfrm>
            <a:off x="4067944" y="4066473"/>
            <a:ext cx="4966296" cy="298631"/>
          </a:xfrm>
          <a:prstGeom prst="rect">
            <a:avLst/>
          </a:prstGeom>
          <a:noFill/>
        </p:spPr>
        <p:txBody>
          <a:bodyPr wrap="square" lIns="0" tIns="0" rIns="0" bIns="0" rtlCol="0">
            <a:noAutofit/>
          </a:bodyPr>
          <a:lstStyle/>
          <a:p>
            <a:pPr>
              <a:spcBef>
                <a:spcPts val="300"/>
              </a:spcBef>
            </a:pPr>
            <a:r>
              <a:rPr lang="en-US" sz="900" i="1" dirty="0" smtClean="0">
                <a:latin typeface="Arial" pitchFamily="34" charset="0"/>
                <a:cs typeface="Arial" pitchFamily="34" charset="0"/>
              </a:rPr>
              <a:t>“</a:t>
            </a:r>
            <a:r>
              <a:rPr lang="ru-RU" sz="900" i="1" dirty="0">
                <a:latin typeface="Arial" pitchFamily="34" charset="0"/>
                <a:cs typeface="Arial" pitchFamily="34" charset="0"/>
              </a:rPr>
              <a:t>Има многу невладини организации кои можат да помогнат во зголемување на нивото на учество на жените, но невладините организации не се активни. "- Жена, Тетово</a:t>
            </a:r>
            <a:endParaRPr lang="en-US" sz="900" i="1" dirty="0">
              <a:latin typeface="Arial" pitchFamily="34" charset="0"/>
              <a:cs typeface="Arial" pitchFamily="34" charset="0"/>
            </a:endParaRPr>
          </a:p>
          <a:p>
            <a:pPr>
              <a:spcBef>
                <a:spcPts val="300"/>
              </a:spcBef>
            </a:pPr>
            <a:r>
              <a:rPr lang="en-US" sz="900" i="1" dirty="0" smtClean="0">
                <a:latin typeface="Arial" pitchFamily="34" charset="0"/>
                <a:cs typeface="Arial" pitchFamily="34" charset="0"/>
              </a:rPr>
              <a:t>“</a:t>
            </a:r>
            <a:r>
              <a:rPr lang="mk-MK" sz="900" i="1" dirty="0" smtClean="0"/>
              <a:t>Потребно е да се разгледаат предлозите на законите пред да се стават во постапка. На пример, ние како студенти / ученици не бевме прашани за екстерното тестирање. Протестиравме против тоа, но ништо не постигнавме". - Млади, Битола</a:t>
            </a:r>
          </a:p>
          <a:p>
            <a:pPr>
              <a:spcBef>
                <a:spcPts val="300"/>
              </a:spcBef>
            </a:pPr>
            <a:r>
              <a:rPr lang="mk-MK" sz="900" i="1" dirty="0" smtClean="0"/>
              <a:t>“Ако во Собранието, има повеќе пратеници кои се како нас, верувам дека тоа ќе помогне, бидејќи тие се свесни за нашата ситуација. Тие ќе разберат како е да се нема доволно пари за да платат сметки и храна “ - Сиромашна, Штип</a:t>
            </a:r>
            <a:endParaRPr lang="mk-MK" sz="900" i="1" dirty="0">
              <a:latin typeface="Arial" pitchFamily="34" charset="0"/>
              <a:cs typeface="Arial" pitchFamily="34" charset="0"/>
            </a:endParaRPr>
          </a:p>
        </p:txBody>
      </p:sp>
      <p:sp>
        <p:nvSpPr>
          <p:cNvPr id="26" name="Rectangle 25"/>
          <p:cNvSpPr/>
          <p:nvPr/>
        </p:nvSpPr>
        <p:spPr>
          <a:xfrm>
            <a:off x="3964079" y="5309773"/>
            <a:ext cx="5179922" cy="692497"/>
          </a:xfrm>
          <a:prstGeom prst="rect">
            <a:avLst/>
          </a:prstGeom>
        </p:spPr>
        <p:txBody>
          <a:bodyPr wrap="square">
            <a:spAutoFit/>
          </a:bodyPr>
          <a:lstStyle/>
          <a:p>
            <a:r>
              <a:rPr lang="ru-RU" sz="1300" dirty="0">
                <a:solidFill>
                  <a:schemeClr val="accent1"/>
                </a:solidFill>
              </a:rPr>
              <a:t>Граѓаните изложени на ризик од социјално исклучување веруваат </a:t>
            </a:r>
            <a:r>
              <a:rPr lang="ru-RU" sz="1300" dirty="0">
                <a:solidFill>
                  <a:schemeClr val="accent1"/>
                </a:solidFill>
              </a:rPr>
              <a:t>дека заедничкото разбирање води до подобар квалитет на животот за сите</a:t>
            </a:r>
          </a:p>
        </p:txBody>
      </p:sp>
      <p:sp>
        <p:nvSpPr>
          <p:cNvPr id="32" name="TextBox 31"/>
          <p:cNvSpPr txBox="1"/>
          <p:nvPr/>
        </p:nvSpPr>
        <p:spPr>
          <a:xfrm>
            <a:off x="4067712" y="5772272"/>
            <a:ext cx="5084500" cy="1085727"/>
          </a:xfrm>
          <a:prstGeom prst="rect">
            <a:avLst/>
          </a:prstGeom>
          <a:solidFill>
            <a:schemeClr val="bg1"/>
          </a:solidFill>
        </p:spPr>
        <p:txBody>
          <a:bodyPr wrap="square" lIns="0" tIns="0" rIns="0" bIns="0" rtlCol="0">
            <a:noAutofit/>
          </a:bodyPr>
          <a:lstStyle/>
          <a:p>
            <a:pPr>
              <a:spcBef>
                <a:spcPts val="300"/>
              </a:spcBef>
            </a:pPr>
            <a:r>
              <a:rPr lang="ru-RU" sz="900" i="1" dirty="0">
                <a:latin typeface="Arial" pitchFamily="34" charset="0"/>
                <a:cs typeface="Arial" pitchFamily="34" charset="0"/>
              </a:rPr>
              <a:t>“Постои интер парламентарна работна група која вклучува лица со попреченост. И тоа е жалното и срамот што се случува кај нас. Имаме сè на хартија. Ги имаме речиси сите закони и амандмани кои ги штитат нашите права. Имаме сé, но само колку да ги покажеме и да кажеме “да овде се. Но, всушност, немаме ништо."- Лице со попреченост, </a:t>
            </a:r>
            <a:r>
              <a:rPr lang="ru-RU" sz="900" i="1" dirty="0" smtClean="0">
                <a:latin typeface="Arial" pitchFamily="34" charset="0"/>
                <a:cs typeface="Arial" pitchFamily="34" charset="0"/>
              </a:rPr>
              <a:t>Скопје </a:t>
            </a:r>
          </a:p>
          <a:p>
            <a:pPr>
              <a:spcBef>
                <a:spcPts val="300"/>
              </a:spcBef>
            </a:pPr>
            <a:r>
              <a:rPr lang="mk-MK" sz="900" i="1" dirty="0" smtClean="0"/>
              <a:t>"Се </a:t>
            </a:r>
            <a:r>
              <a:rPr lang="mk-MK" sz="900" i="1" dirty="0"/>
              <a:t>сомневам дека ако </a:t>
            </a:r>
            <a:r>
              <a:rPr lang="mk-MK" sz="900" i="1" dirty="0" smtClean="0"/>
              <a:t>имаме </a:t>
            </a:r>
            <a:r>
              <a:rPr lang="mk-MK" sz="900" i="1" dirty="0"/>
              <a:t>повеќе сиромашни луѓе во Собранието, </a:t>
            </a:r>
            <a:r>
              <a:rPr lang="mk-MK" sz="900" i="1" dirty="0" smtClean="0"/>
              <a:t>ќе </a:t>
            </a:r>
            <a:r>
              <a:rPr lang="mk-MK" sz="900" i="1" dirty="0"/>
              <a:t>биде </a:t>
            </a:r>
            <a:r>
              <a:rPr lang="mk-MK" sz="900" i="1" dirty="0" smtClean="0"/>
              <a:t>од </a:t>
            </a:r>
            <a:r>
              <a:rPr lang="mk-MK" sz="900" i="1" dirty="0"/>
              <a:t>корист за сиромашните. </a:t>
            </a:r>
            <a:r>
              <a:rPr lang="mk-MK" sz="900" i="1" dirty="0" smtClean="0"/>
              <a:t>Верувам дека откако </a:t>
            </a:r>
            <a:r>
              <a:rPr lang="mk-MK" sz="900" i="1" dirty="0"/>
              <a:t>ќе му дадете сила на некого, ќе </a:t>
            </a:r>
            <a:r>
              <a:rPr lang="mk-MK" sz="900" i="1" dirty="0" smtClean="0"/>
              <a:t>дознаете каков е навистина. Верувам дека тој </a:t>
            </a:r>
            <a:r>
              <a:rPr lang="mk-MK" sz="900" i="1" dirty="0"/>
              <a:t>/ таа ќе го </a:t>
            </a:r>
            <a:r>
              <a:rPr lang="mk-MK" sz="900" i="1" dirty="0" smtClean="0"/>
              <a:t>заборави од каде дошол/ла"- Сиромашни, Прилеп</a:t>
            </a:r>
          </a:p>
        </p:txBody>
      </p:sp>
      <p:sp>
        <p:nvSpPr>
          <p:cNvPr id="2" name="TextBox 1"/>
          <p:cNvSpPr txBox="1"/>
          <p:nvPr/>
        </p:nvSpPr>
        <p:spPr>
          <a:xfrm>
            <a:off x="345540" y="1124744"/>
            <a:ext cx="914400" cy="302626"/>
          </a:xfrm>
          <a:prstGeom prst="rect">
            <a:avLst/>
          </a:prstGeom>
          <a:noFill/>
        </p:spPr>
        <p:txBody>
          <a:bodyPr wrap="none" lIns="0" tIns="0" rIns="0" bIns="0" rtlCol="0">
            <a:noAutofit/>
          </a:bodyPr>
          <a:lstStyle/>
          <a:p>
            <a:pPr>
              <a:spcBef>
                <a:spcPts val="300"/>
              </a:spcBef>
            </a:pPr>
            <a:r>
              <a:rPr lang="mk-MK" sz="1600" b="1" dirty="0" smtClean="0">
                <a:latin typeface="Arial" pitchFamily="34" charset="0"/>
                <a:cs typeface="Arial" pitchFamily="34" charset="0"/>
              </a:rPr>
              <a:t>Како </a:t>
            </a:r>
            <a:endParaRPr lang="en-US" sz="1600" b="1" dirty="0">
              <a:latin typeface="Arial" pitchFamily="34" charset="0"/>
              <a:cs typeface="Arial" pitchFamily="34" charset="0"/>
            </a:endParaRPr>
          </a:p>
        </p:txBody>
      </p:sp>
      <p:sp>
        <p:nvSpPr>
          <p:cNvPr id="17" name="TextBox 16"/>
          <p:cNvSpPr txBox="1"/>
          <p:nvPr/>
        </p:nvSpPr>
        <p:spPr>
          <a:xfrm>
            <a:off x="4436872" y="1124744"/>
            <a:ext cx="914400" cy="302626"/>
          </a:xfrm>
          <a:prstGeom prst="rect">
            <a:avLst/>
          </a:prstGeom>
          <a:noFill/>
        </p:spPr>
        <p:txBody>
          <a:bodyPr wrap="none" lIns="0" tIns="0" rIns="0" bIns="0" rtlCol="0">
            <a:noAutofit/>
          </a:bodyPr>
          <a:lstStyle/>
          <a:p>
            <a:pPr>
              <a:spcBef>
                <a:spcPts val="300"/>
              </a:spcBef>
            </a:pPr>
            <a:r>
              <a:rPr lang="mk-MK" sz="1600" b="1" dirty="0" smtClean="0">
                <a:solidFill>
                  <a:schemeClr val="accent1"/>
                </a:solidFill>
                <a:latin typeface="Arial" pitchFamily="34" charset="0"/>
                <a:cs typeface="Arial" pitchFamily="34" charset="0"/>
              </a:rPr>
              <a:t>Зошто</a:t>
            </a:r>
            <a:r>
              <a:rPr lang="en-US" sz="1600" b="1" dirty="0" smtClean="0">
                <a:solidFill>
                  <a:schemeClr val="accent1"/>
                </a:solidFill>
                <a:latin typeface="Arial" pitchFamily="34" charset="0"/>
                <a:cs typeface="Arial" pitchFamily="34" charset="0"/>
              </a:rPr>
              <a:t>? </a:t>
            </a:r>
            <a:endParaRPr lang="en-US" sz="1600" b="1" dirty="0">
              <a:solidFill>
                <a:schemeClr val="accent1"/>
              </a:solidFill>
              <a:latin typeface="Arial" pitchFamily="34" charset="0"/>
              <a:cs typeface="Arial" pitchFamily="34" charset="0"/>
            </a:endParaRPr>
          </a:p>
        </p:txBody>
      </p:sp>
      <p:sp>
        <p:nvSpPr>
          <p:cNvPr id="7" name="Rectangle 6"/>
          <p:cNvSpPr/>
          <p:nvPr/>
        </p:nvSpPr>
        <p:spPr>
          <a:xfrm>
            <a:off x="3924652" y="2305141"/>
            <a:ext cx="5219350" cy="692497"/>
          </a:xfrm>
          <a:prstGeom prst="rect">
            <a:avLst/>
          </a:prstGeom>
        </p:spPr>
        <p:txBody>
          <a:bodyPr wrap="square">
            <a:spAutoFit/>
          </a:bodyPr>
          <a:lstStyle/>
          <a:p>
            <a:r>
              <a:rPr lang="ru-RU" sz="1300" dirty="0">
                <a:solidFill>
                  <a:schemeClr val="accent1"/>
                </a:solidFill>
              </a:rPr>
              <a:t>Граѓаните изложени на ризик од социјално исклучување </a:t>
            </a:r>
            <a:r>
              <a:rPr lang="ru-RU" sz="1300" dirty="0" smtClean="0">
                <a:solidFill>
                  <a:schemeClr val="accent1"/>
                </a:solidFill>
                <a:latin typeface="+mj-lt"/>
              </a:rPr>
              <a:t>веруваат </a:t>
            </a:r>
            <a:r>
              <a:rPr lang="ru-RU" sz="1300" dirty="0">
                <a:solidFill>
                  <a:schemeClr val="accent1"/>
                </a:solidFill>
                <a:latin typeface="+mj-lt"/>
              </a:rPr>
              <a:t>дека заедничкото разбирање води до подобар квалитет на животот за сите</a:t>
            </a:r>
          </a:p>
        </p:txBody>
      </p:sp>
      <p:cxnSp>
        <p:nvCxnSpPr>
          <p:cNvPr id="9" name="Straight Connector 8"/>
          <p:cNvCxnSpPr/>
          <p:nvPr/>
        </p:nvCxnSpPr>
        <p:spPr>
          <a:xfrm>
            <a:off x="323852" y="2300726"/>
            <a:ext cx="8749820" cy="0"/>
          </a:xfrm>
          <a:prstGeom prst="line">
            <a:avLst/>
          </a:prstGeom>
          <a:ln>
            <a:solidFill>
              <a:schemeClr val="bg2"/>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23528" y="3429000"/>
            <a:ext cx="8749820" cy="0"/>
          </a:xfrm>
          <a:prstGeom prst="line">
            <a:avLst/>
          </a:prstGeom>
          <a:ln>
            <a:solidFill>
              <a:schemeClr val="bg2"/>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23528" y="5309772"/>
            <a:ext cx="8749820" cy="0"/>
          </a:xfrm>
          <a:prstGeom prst="line">
            <a:avLst/>
          </a:prstGeom>
          <a:ln>
            <a:solidFill>
              <a:schemeClr val="bg2"/>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23528" y="1484784"/>
            <a:ext cx="8749820" cy="0"/>
          </a:xfrm>
          <a:prstGeom prst="line">
            <a:avLst/>
          </a:prstGeom>
          <a:ln>
            <a:solidFill>
              <a:schemeClr val="bg2"/>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5358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323852" y="404664"/>
            <a:ext cx="5184252" cy="647402"/>
          </a:xfrm>
        </p:spPr>
        <p:txBody>
          <a:bodyPr/>
          <a:lstStyle/>
          <a:p>
            <a:r>
              <a:rPr lang="mk-MK" dirty="0" smtClean="0"/>
              <a:t>РЕЗИМЕ НА ДЕТЕКТИРАНИ РАЗЛИКИ ПОМЕЃУ РАЗЛИЧНИТЕ ПРОФИЛИ ГРАЃАНИ ИЗЛОЖЕНИ НА РИЗИК </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006529687"/>
              </p:ext>
            </p:extLst>
          </p:nvPr>
        </p:nvGraphicFramePr>
        <p:xfrm>
          <a:off x="251520" y="1124744"/>
          <a:ext cx="8784976" cy="5623560"/>
        </p:xfrm>
        <a:graphic>
          <a:graphicData uri="http://schemas.openxmlformats.org/drawingml/2006/table">
            <a:tbl>
              <a:tblPr firstRow="1" bandRow="1">
                <a:tableStyleId>{5C22544A-7EE6-4342-B048-85BDC9FD1C3A}</a:tableStyleId>
              </a:tblPr>
              <a:tblGrid>
                <a:gridCol w="1080120"/>
                <a:gridCol w="1872208"/>
                <a:gridCol w="2736304"/>
                <a:gridCol w="3096344"/>
              </a:tblGrid>
              <a:tr h="349063">
                <a:tc>
                  <a:txBody>
                    <a:bodyPr/>
                    <a:lstStyle/>
                    <a:p>
                      <a:endParaRPr lang="en-US" sz="900" dirty="0"/>
                    </a:p>
                  </a:txBody>
                  <a:tcPr/>
                </a:tc>
                <a:tc>
                  <a:txBody>
                    <a:bodyPr/>
                    <a:lstStyle/>
                    <a:p>
                      <a:r>
                        <a:rPr lang="mk-MK" sz="900" dirty="0" smtClean="0"/>
                        <a:t>Проблеми </a:t>
                      </a:r>
                      <a:endParaRPr lang="en-US" sz="900" dirty="0"/>
                    </a:p>
                  </a:txBody>
                  <a:tcPr/>
                </a:tc>
                <a:tc>
                  <a:txBody>
                    <a:bodyPr/>
                    <a:lstStyle/>
                    <a:p>
                      <a:r>
                        <a:rPr lang="mk-MK" sz="900" dirty="0" smtClean="0"/>
                        <a:t>Комуникациски канали на Собранието и граѓаните</a:t>
                      </a:r>
                      <a:endParaRPr lang="en-US" sz="900" dirty="0"/>
                    </a:p>
                  </a:txBody>
                  <a:tcPr/>
                </a:tc>
                <a:tc>
                  <a:txBody>
                    <a:bodyPr/>
                    <a:lstStyle/>
                    <a:p>
                      <a:r>
                        <a:rPr lang="ru-RU" sz="900" b="1" kern="1200" dirty="0" smtClean="0">
                          <a:solidFill>
                            <a:schemeClr val="lt1"/>
                          </a:solidFill>
                          <a:latin typeface="+mn-lt"/>
                          <a:ea typeface="+mn-ea"/>
                          <a:cs typeface="+mn-cs"/>
                        </a:rPr>
                        <a:t>Пратеници во Собранието кои би припаѓале на некоја од различните групи граѓани изложени на ризик</a:t>
                      </a:r>
                      <a:endParaRPr lang="en-US" sz="900" dirty="0"/>
                    </a:p>
                  </a:txBody>
                  <a:tcPr/>
                </a:tc>
              </a:tr>
              <a:tr h="685448">
                <a:tc>
                  <a:txBody>
                    <a:bodyPr/>
                    <a:lstStyle/>
                    <a:p>
                      <a:r>
                        <a:rPr lang="mk-MK" sz="1000" dirty="0" smtClean="0"/>
                        <a:t>Жени </a:t>
                      </a:r>
                      <a:endParaRPr lang="en-US" sz="1000" dirty="0"/>
                    </a:p>
                  </a:txBody>
                  <a:tcPr/>
                </a:tc>
                <a:tc>
                  <a:txBody>
                    <a:bodyPr/>
                    <a:lstStyle/>
                    <a:p>
                      <a:r>
                        <a:rPr lang="mk-MK" sz="1000" dirty="0" smtClean="0"/>
                        <a:t>Младите лица ја напуштаат земјата. </a:t>
                      </a:r>
                      <a:endParaRPr lang="en-US" sz="1000" dirty="0"/>
                    </a:p>
                  </a:txBody>
                  <a:tcPr/>
                </a:tc>
                <a:tc>
                  <a:txBody>
                    <a:bodyPr/>
                    <a:lstStyle/>
                    <a:p>
                      <a:r>
                        <a:rPr lang="mk-MK" sz="1000" dirty="0" smtClean="0"/>
                        <a:t>Албанските жени не се запознаени со сите канали на комуникација, додека македонските жени главно се запознаени со веб-страница и телевизиски канал. </a:t>
                      </a:r>
                    </a:p>
                  </a:txBody>
                  <a:tcPr/>
                </a:tc>
                <a:tc>
                  <a:txBody>
                    <a:bodyPr/>
                    <a:lstStyle/>
                    <a:p>
                      <a:endParaRPr lang="en-US" sz="1000" dirty="0"/>
                    </a:p>
                  </a:txBody>
                  <a:tcPr/>
                </a:tc>
              </a:tr>
              <a:tr h="535506">
                <a:tc>
                  <a:txBody>
                    <a:bodyPr/>
                    <a:lstStyle/>
                    <a:p>
                      <a:r>
                        <a:rPr lang="mk-MK" sz="1000" dirty="0" smtClean="0"/>
                        <a:t>Роми </a:t>
                      </a:r>
                      <a:endParaRPr lang="en-US" sz="1000" dirty="0"/>
                    </a:p>
                  </a:txBody>
                  <a:tcPr/>
                </a:tc>
                <a:tc>
                  <a:txBody>
                    <a:bodyPr/>
                    <a:lstStyle/>
                    <a:p>
                      <a:r>
                        <a:rPr lang="mk-MK" sz="1000" dirty="0" smtClean="0">
                          <a:solidFill>
                            <a:schemeClr val="tx1"/>
                          </a:solidFill>
                        </a:rPr>
                        <a:t>Ниското ниво на социјална помош и дискриминацијата</a:t>
                      </a:r>
                      <a:endParaRPr lang="en-US" sz="1000" dirty="0"/>
                    </a:p>
                  </a:txBody>
                  <a:tcPr/>
                </a:tc>
                <a:tc>
                  <a:txBody>
                    <a:bodyPr/>
                    <a:lstStyle/>
                    <a:p>
                      <a:r>
                        <a:rPr lang="mk-MK" sz="1000" dirty="0" smtClean="0"/>
                        <a:t>Се запознаени со собранискиот</a:t>
                      </a:r>
                      <a:r>
                        <a:rPr lang="mk-MK" sz="1000" baseline="0" dirty="0" smtClean="0"/>
                        <a:t> </a:t>
                      </a:r>
                      <a:r>
                        <a:rPr lang="mk-MK" sz="1000" dirty="0" smtClean="0"/>
                        <a:t>ТВ канал, но помалку со сите останати механизми за информирање. </a:t>
                      </a:r>
                      <a:r>
                        <a:rPr lang="en-US" sz="1000" baseline="0" dirty="0" smtClean="0"/>
                        <a:t> </a:t>
                      </a:r>
                      <a:endParaRPr lang="en-US" sz="1000" i="0" dirty="0" smtClean="0"/>
                    </a:p>
                  </a:txBody>
                  <a:tcPr/>
                </a:tc>
                <a:tc>
                  <a:txBody>
                    <a:bodyPr/>
                    <a:lstStyle/>
                    <a:p>
                      <a:endParaRPr lang="en-US" sz="1000" dirty="0"/>
                    </a:p>
                  </a:txBody>
                  <a:tcPr/>
                </a:tc>
              </a:tr>
              <a:tr h="835390">
                <a:tc>
                  <a:txBody>
                    <a:bodyPr/>
                    <a:lstStyle/>
                    <a:p>
                      <a:r>
                        <a:rPr lang="mk-MK" sz="1000" dirty="0" smtClean="0"/>
                        <a:t>Млади </a:t>
                      </a:r>
                      <a:endParaRPr lang="en-US" sz="1000" dirty="0"/>
                    </a:p>
                  </a:txBody>
                  <a:tcPr/>
                </a:tc>
                <a:tc>
                  <a:txBody>
                    <a:bodyPr/>
                    <a:lstStyle/>
                    <a:p>
                      <a:r>
                        <a:rPr lang="mk-MK" sz="1000" dirty="0" smtClean="0">
                          <a:solidFill>
                            <a:schemeClr val="tx1"/>
                          </a:solidFill>
                        </a:rPr>
                        <a:t>Лошиот систем за образование,</a:t>
                      </a:r>
                      <a:r>
                        <a:rPr lang="mk-MK" sz="1000" baseline="0" dirty="0" smtClean="0">
                          <a:solidFill>
                            <a:schemeClr val="tx1"/>
                          </a:solidFill>
                        </a:rPr>
                        <a:t> низок студентски стндард, </a:t>
                      </a:r>
                      <a:r>
                        <a:rPr lang="mk-MK" sz="1000" dirty="0" smtClean="0"/>
                        <a:t>младите лица ја напуштаат земјата</a:t>
                      </a:r>
                      <a:endParaRPr lang="en-US" sz="1000" dirty="0"/>
                    </a:p>
                  </a:txBody>
                  <a:tcPr/>
                </a:tc>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lang="mk-MK" sz="1000" dirty="0" smtClean="0"/>
                        <a:t>Албанската младина е помалку запознаена со сите механизми.</a:t>
                      </a:r>
                      <a:br>
                        <a:rPr lang="mk-MK" sz="1000" dirty="0" smtClean="0"/>
                      </a:br>
                      <a:r>
                        <a:rPr lang="mk-MK" sz="1000" dirty="0" smtClean="0"/>
                        <a:t>Општо земено, македонската младина е најмногу запознаена со сите механизми на комуникација на Собранието. </a:t>
                      </a:r>
                    </a:p>
                  </a:txBody>
                  <a:tcPr/>
                </a:tc>
                <a:tc>
                  <a:txBody>
                    <a:bodyPr/>
                    <a:lstStyle/>
                    <a:p>
                      <a:r>
                        <a:rPr lang="mk-MK" sz="1000" dirty="0" smtClean="0"/>
                        <a:t>Бидејќи сметаат дека немаат доволно искуство, младите веруваат дека ќе биде подобро ако тие се само иницијатори за некои политики или промени во законите. </a:t>
                      </a:r>
                      <a:endParaRPr lang="en-US" sz="1000" dirty="0"/>
                    </a:p>
                  </a:txBody>
                  <a:tcPr/>
                </a:tc>
              </a:tr>
              <a:tr h="685448">
                <a:tc>
                  <a:txBody>
                    <a:bodyPr/>
                    <a:lstStyle/>
                    <a:p>
                      <a:r>
                        <a:rPr lang="mk-MK" sz="1000" dirty="0" smtClean="0"/>
                        <a:t>Невработени </a:t>
                      </a:r>
                      <a:endParaRPr lang="en-US" sz="1000" dirty="0" smtClean="0"/>
                    </a:p>
                  </a:txBody>
                  <a:tcPr/>
                </a:tc>
                <a:tc>
                  <a:txBody>
                    <a:bodyPr/>
                    <a:lstStyle/>
                    <a:p>
                      <a:r>
                        <a:rPr lang="mk-MK" sz="1000" dirty="0" smtClean="0"/>
                        <a:t>Немањето</a:t>
                      </a:r>
                      <a:r>
                        <a:rPr lang="mk-MK" sz="1000" baseline="0" dirty="0" smtClean="0"/>
                        <a:t> можност да се најде работа, </a:t>
                      </a:r>
                      <a:r>
                        <a:rPr lang="mk-MK" sz="1000" dirty="0" smtClean="0">
                          <a:solidFill>
                            <a:schemeClr val="tx1"/>
                          </a:solidFill>
                        </a:rPr>
                        <a:t>ниското ниво на социјална помош </a:t>
                      </a:r>
                      <a:endParaRPr lang="en-US" sz="1000" dirty="0"/>
                    </a:p>
                  </a:txBody>
                  <a:tcPr/>
                </a:tc>
                <a:tc>
                  <a:txBody>
                    <a:bodyPr/>
                    <a:lstStyle/>
                    <a:p>
                      <a:r>
                        <a:rPr lang="mk-MK" sz="1000" dirty="0" smtClean="0"/>
                        <a:t>Се запознаени со веб-страницата и собранискиот телевизиски канал, како и со можноста да разговараат со пратениците, но помалку со другите механизми за информирање.</a:t>
                      </a:r>
                      <a:endParaRPr lang="en-US" sz="1000" baseline="0" dirty="0" smtClean="0"/>
                    </a:p>
                  </a:txBody>
                  <a:tcPr/>
                </a:tc>
                <a:tc>
                  <a:txBody>
                    <a:bodyPr/>
                    <a:lstStyle/>
                    <a:p>
                      <a:r>
                        <a:rPr lang="mk-MK" sz="1000" dirty="0" smtClean="0"/>
                        <a:t>Невработените сметаат дека само поголем број пратеници од групи изложени на ризик во Собранието можат да направат разлика во корист на истите.  </a:t>
                      </a:r>
                      <a:endParaRPr lang="en-US" sz="1000" dirty="0"/>
                    </a:p>
                  </a:txBody>
                  <a:tcPr/>
                </a:tc>
              </a:tr>
              <a:tr h="835390">
                <a:tc>
                  <a:txBody>
                    <a:bodyPr/>
                    <a:lstStyle/>
                    <a:p>
                      <a:r>
                        <a:rPr lang="mk-MK" sz="1000" dirty="0" smtClean="0"/>
                        <a:t>Сиромашни </a:t>
                      </a:r>
                      <a:endParaRPr lang="en-US" sz="1000" dirty="0"/>
                    </a:p>
                  </a:txBody>
                  <a:tcPr/>
                </a:tc>
                <a:tc>
                  <a:txBody>
                    <a:bodyPr/>
                    <a:lstStyle/>
                    <a:p>
                      <a:r>
                        <a:rPr lang="mk-MK" sz="1000" dirty="0" smtClean="0"/>
                        <a:t>Невработеноста, ниски плати</a:t>
                      </a:r>
                      <a:r>
                        <a:rPr lang="mk-MK" sz="1000" baseline="0" dirty="0" smtClean="0"/>
                        <a:t>, </a:t>
                      </a:r>
                      <a:r>
                        <a:rPr lang="mk-MK" sz="1000" dirty="0" smtClean="0">
                          <a:solidFill>
                            <a:schemeClr val="tx1"/>
                          </a:solidFill>
                        </a:rPr>
                        <a:t>ниското ниво на социјална помош, понекогаш немањето можност за остварување на правата од здравствена заштита</a:t>
                      </a:r>
                      <a:endParaRPr lang="en-US" sz="1000" dirty="0"/>
                    </a:p>
                  </a:txBody>
                  <a:tcPr/>
                </a:tc>
                <a:tc>
                  <a:txBody>
                    <a:bodyPr/>
                    <a:lstStyle/>
                    <a:p>
                      <a:r>
                        <a:rPr lang="mk-MK" sz="1000" dirty="0" smtClean="0"/>
                        <a:t>Се запознаени со собранискиот</a:t>
                      </a:r>
                      <a:r>
                        <a:rPr lang="mk-MK" sz="1000" baseline="0" dirty="0" smtClean="0"/>
                        <a:t> </a:t>
                      </a:r>
                      <a:r>
                        <a:rPr lang="mk-MK" sz="1000" dirty="0" smtClean="0"/>
                        <a:t>ТВ канал, но помалку со сите останати механизми за информирање. </a:t>
                      </a:r>
                      <a:r>
                        <a:rPr lang="en-US" sz="1000" baseline="0" dirty="0" smtClean="0"/>
                        <a:t> </a:t>
                      </a:r>
                      <a:endParaRPr lang="en-US" sz="1000" i="0" dirty="0" smtClean="0"/>
                    </a:p>
                  </a:txBody>
                  <a:tcPr/>
                </a:tc>
                <a:tc>
                  <a:txBody>
                    <a:bodyPr/>
                    <a:lstStyle/>
                    <a:p>
                      <a:endParaRPr lang="en-US" sz="1000" dirty="0"/>
                    </a:p>
                  </a:txBody>
                  <a:tcPr/>
                </a:tc>
              </a:tr>
              <a:tr h="570284">
                <a:tc>
                  <a:txBody>
                    <a:bodyPr/>
                    <a:lstStyle/>
                    <a:p>
                      <a:r>
                        <a:rPr lang="mk-MK" sz="1000" dirty="0" smtClean="0"/>
                        <a:t>Лица со попреченост </a:t>
                      </a:r>
                      <a:endParaRPr lang="en-US" sz="1000" dirty="0"/>
                    </a:p>
                  </a:txBody>
                  <a:tcPr/>
                </a:tc>
                <a:tc>
                  <a:txBody>
                    <a:bodyPr/>
                    <a:lstStyle/>
                    <a:p>
                      <a:r>
                        <a:rPr lang="mk-MK" sz="1000" dirty="0" smtClean="0">
                          <a:solidFill>
                            <a:schemeClr val="tx1"/>
                          </a:solidFill>
                        </a:rPr>
                        <a:t>Ниското ниво на социјална помош и дискриминацијата</a:t>
                      </a:r>
                      <a:endParaRPr lang="en-US" sz="1000" dirty="0"/>
                    </a:p>
                  </a:txBody>
                  <a:tcPr/>
                </a:tc>
                <a:tc>
                  <a:txBody>
                    <a:bodyPr/>
                    <a:lstStyle/>
                    <a:p>
                      <a:r>
                        <a:rPr lang="mk-MK" sz="1000" dirty="0" smtClean="0"/>
                        <a:t>Се запознаени со веб-страницата и собранискиот телевизиски канал, како и со можноста да разговараат со пратениците, но помалку со другите механизми за информирање.</a:t>
                      </a:r>
                      <a:endParaRPr lang="en-US" sz="1000" baseline="0" dirty="0" smtClean="0"/>
                    </a:p>
                  </a:txBody>
                  <a:tcPr/>
                </a:tc>
                <a:tc>
                  <a:txBody>
                    <a:bodyPr/>
                    <a:lstStyle/>
                    <a:p>
                      <a:r>
                        <a:rPr lang="mk-MK" sz="1000" dirty="0" smtClean="0"/>
                        <a:t>Лицата со попреченост сметаат дека нивното присуство во Собранието дури и во помал број може да предизвика сочувство меѓу другите и да иницира другите пратеници да почнат да повеќе размислуваат и да работат во корист на лицата со попреченост. </a:t>
                      </a:r>
                    </a:p>
                  </a:txBody>
                  <a:tcPr/>
                </a:tc>
              </a:tr>
            </a:tbl>
          </a:graphicData>
        </a:graphic>
      </p:graphicFrame>
    </p:spTree>
    <p:extLst>
      <p:ext uri="{BB962C8B-B14F-4D97-AF65-F5344CB8AC3E}">
        <p14:creationId xmlns:p14="http://schemas.microsoft.com/office/powerpoint/2010/main" val="15760218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mk-MK" dirty="0" smtClean="0"/>
              <a:t>РЕЗИМЕ </a:t>
            </a:r>
            <a:r>
              <a:rPr lang="en-US" dirty="0" smtClean="0"/>
              <a:t/>
            </a:r>
            <a:br>
              <a:rPr lang="en-US" dirty="0" smtClean="0"/>
            </a:br>
            <a:endParaRPr lang="en-US" dirty="0"/>
          </a:p>
        </p:txBody>
      </p:sp>
      <p:grpSp>
        <p:nvGrpSpPr>
          <p:cNvPr id="6" name="Gruppieren 38"/>
          <p:cNvGrpSpPr>
            <a:grpSpLocks noChangeAspect="1"/>
          </p:cNvGrpSpPr>
          <p:nvPr>
            <p:custDataLst>
              <p:tags r:id="rId1"/>
            </p:custDataLst>
          </p:nvPr>
        </p:nvGrpSpPr>
        <p:grpSpPr bwMode="gray">
          <a:xfrm>
            <a:off x="71621" y="2924944"/>
            <a:ext cx="468784" cy="468230"/>
            <a:chOff x="323528" y="1556792"/>
            <a:chExt cx="579761" cy="575321"/>
          </a:xfrm>
        </p:grpSpPr>
        <p:sp>
          <p:nvSpPr>
            <p:cNvPr id="7" name="Oval 26"/>
            <p:cNvSpPr>
              <a:spLocks noChangeArrowheads="1"/>
            </p:cNvSpPr>
            <p:nvPr>
              <p:custDataLst>
                <p:tags r:id="rId35"/>
              </p:custDataLst>
            </p:nvPr>
          </p:nvSpPr>
          <p:spPr bwMode="gray">
            <a:xfrm>
              <a:off x="323528" y="1556792"/>
              <a:ext cx="575321" cy="575321"/>
            </a:xfrm>
            <a:prstGeom prst="rect">
              <a:avLst/>
            </a:prstGeom>
            <a:solidFill>
              <a:schemeClr val="accent1"/>
            </a:solidFill>
            <a:ln w="12700" algn="ctr">
              <a:noFill/>
              <a:round/>
              <a:headEnd/>
              <a:tailEnd/>
            </a:ln>
            <a:effectLst/>
          </p:spPr>
          <p:txBody>
            <a:bodyPr wrap="none" lIns="72000" tIns="72000" rIns="72000" bIns="72000" anchor="ctr"/>
            <a:lstStyle/>
            <a:p>
              <a:endParaRPr lang="en-US" sz="1100" dirty="0">
                <a:latin typeface="+mj-lt"/>
              </a:endParaRPr>
            </a:p>
          </p:txBody>
        </p:sp>
        <p:sp>
          <p:nvSpPr>
            <p:cNvPr id="8" name="Freeform 6"/>
            <p:cNvSpPr>
              <a:spLocks/>
            </p:cNvSpPr>
            <p:nvPr>
              <p:custDataLst>
                <p:tags r:id="rId36"/>
              </p:custDataLst>
            </p:nvPr>
          </p:nvSpPr>
          <p:spPr bwMode="gray">
            <a:xfrm>
              <a:off x="454026" y="1628800"/>
              <a:ext cx="449263" cy="379412"/>
            </a:xfrm>
            <a:custGeom>
              <a:avLst/>
              <a:gdLst>
                <a:gd name="T0" fmla="*/ 162 w 162"/>
                <a:gd name="T1" fmla="*/ 0 h 137"/>
                <a:gd name="T2" fmla="*/ 55 w 162"/>
                <a:gd name="T3" fmla="*/ 109 h 137"/>
                <a:gd name="T4" fmla="*/ 21 w 162"/>
                <a:gd name="T5" fmla="*/ 74 h 137"/>
                <a:gd name="T6" fmla="*/ 4 w 162"/>
                <a:gd name="T7" fmla="*/ 74 h 137"/>
                <a:gd name="T8" fmla="*/ 4 w 162"/>
                <a:gd name="T9" fmla="*/ 91 h 137"/>
                <a:gd name="T10" fmla="*/ 47 w 162"/>
                <a:gd name="T11" fmla="*/ 134 h 137"/>
                <a:gd name="T12" fmla="*/ 55 w 162"/>
                <a:gd name="T13" fmla="*/ 137 h 137"/>
                <a:gd name="T14" fmla="*/ 55 w 162"/>
                <a:gd name="T15" fmla="*/ 137 h 137"/>
                <a:gd name="T16" fmla="*/ 63 w 162"/>
                <a:gd name="T17" fmla="*/ 134 h 137"/>
                <a:gd name="T18" fmla="*/ 162 w 162"/>
                <a:gd name="T19" fmla="*/ 33 h 137"/>
                <a:gd name="T20" fmla="*/ 162 w 162"/>
                <a:gd name="T21"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2" h="137">
                  <a:moveTo>
                    <a:pt x="162" y="0"/>
                  </a:moveTo>
                  <a:cubicBezTo>
                    <a:pt x="55" y="109"/>
                    <a:pt x="55" y="109"/>
                    <a:pt x="55" y="109"/>
                  </a:cubicBezTo>
                  <a:cubicBezTo>
                    <a:pt x="21" y="74"/>
                    <a:pt x="21" y="74"/>
                    <a:pt x="21" y="74"/>
                  </a:cubicBezTo>
                  <a:cubicBezTo>
                    <a:pt x="16" y="70"/>
                    <a:pt x="9" y="70"/>
                    <a:pt x="4" y="74"/>
                  </a:cubicBezTo>
                  <a:cubicBezTo>
                    <a:pt x="0" y="79"/>
                    <a:pt x="0" y="86"/>
                    <a:pt x="4" y="91"/>
                  </a:cubicBezTo>
                  <a:cubicBezTo>
                    <a:pt x="47" y="134"/>
                    <a:pt x="47" y="134"/>
                    <a:pt x="47" y="134"/>
                  </a:cubicBezTo>
                  <a:cubicBezTo>
                    <a:pt x="49" y="136"/>
                    <a:pt x="52" y="137"/>
                    <a:pt x="55" y="137"/>
                  </a:cubicBezTo>
                  <a:cubicBezTo>
                    <a:pt x="55" y="137"/>
                    <a:pt x="55" y="137"/>
                    <a:pt x="55" y="137"/>
                  </a:cubicBezTo>
                  <a:cubicBezTo>
                    <a:pt x="58" y="137"/>
                    <a:pt x="61" y="136"/>
                    <a:pt x="63" y="134"/>
                  </a:cubicBezTo>
                  <a:cubicBezTo>
                    <a:pt x="162" y="33"/>
                    <a:pt x="162" y="33"/>
                    <a:pt x="162" y="33"/>
                  </a:cubicBezTo>
                  <a:lnTo>
                    <a:pt x="16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100" dirty="0">
                <a:latin typeface="+mj-lt"/>
              </a:endParaRPr>
            </a:p>
          </p:txBody>
        </p:sp>
      </p:grpSp>
      <p:grpSp>
        <p:nvGrpSpPr>
          <p:cNvPr id="11" name="Group 10"/>
          <p:cNvGrpSpPr/>
          <p:nvPr/>
        </p:nvGrpSpPr>
        <p:grpSpPr>
          <a:xfrm>
            <a:off x="684959" y="2850813"/>
            <a:ext cx="8351537" cy="608040"/>
            <a:chOff x="1101657" y="1361581"/>
            <a:chExt cx="3398906" cy="608040"/>
          </a:xfrm>
        </p:grpSpPr>
        <p:cxnSp>
          <p:nvCxnSpPr>
            <p:cNvPr id="5" name="Gerade Verbindung 27"/>
            <p:cNvCxnSpPr/>
            <p:nvPr>
              <p:custDataLst>
                <p:tags r:id="rId32"/>
              </p:custDataLst>
            </p:nvPr>
          </p:nvCxnSpPr>
          <p:spPr bwMode="gray">
            <a:xfrm flipV="1">
              <a:off x="1115195" y="1419224"/>
              <a:ext cx="33853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 Placeholder 1"/>
            <p:cNvSpPr txBox="1">
              <a:spLocks/>
            </p:cNvSpPr>
            <p:nvPr>
              <p:custDataLst>
                <p:tags r:id="rId33"/>
              </p:custDataLst>
            </p:nvPr>
          </p:nvSpPr>
          <p:spPr bwMode="gray">
            <a:xfrm>
              <a:off x="1115616" y="1361581"/>
              <a:ext cx="3384947" cy="542675"/>
            </a:xfrm>
            <a:prstGeom prst="rect">
              <a:avLst/>
            </a:prstGeom>
            <a:noFill/>
            <a:ln w="9525">
              <a:noFill/>
            </a:ln>
          </p:spPr>
          <p:txBody>
            <a:bodyPr vert="horz" lIns="0" tIns="108000" rIns="0" bIns="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pPr>
                <a:spcAft>
                  <a:spcPts val="300"/>
                </a:spcAft>
              </a:pPr>
              <a:r>
                <a:rPr lang="ru-RU" sz="1100" b="1" dirty="0">
                  <a:latin typeface="+mj-lt"/>
                </a:rPr>
                <a:t>Општо земено, истражувањето не укажува на некои големи разлики меѓу различниот профил на граѓани </a:t>
              </a:r>
              <a:r>
                <a:rPr lang="ru-RU" sz="1100" b="1" dirty="0" smtClean="0">
                  <a:latin typeface="+mj-lt"/>
                </a:rPr>
                <a:t>изложени на  </a:t>
              </a:r>
              <a:r>
                <a:rPr lang="ru-RU" sz="1100" b="1" dirty="0">
                  <a:latin typeface="+mj-lt"/>
                </a:rPr>
                <a:t>ризик, особено кога станува збор за перцепцијата и очекувањата од Собранието. Очекувањата се високи, додека перцепцијата </a:t>
              </a:r>
              <a:r>
                <a:rPr lang="ru-RU" sz="1100" b="1" dirty="0" smtClean="0">
                  <a:latin typeface="+mj-lt"/>
                </a:rPr>
                <a:t>е негативна.</a:t>
              </a:r>
              <a:endParaRPr lang="en-US" sz="1100" b="1" dirty="0">
                <a:latin typeface="+mj-lt"/>
              </a:endParaRPr>
            </a:p>
          </p:txBody>
        </p:sp>
        <p:cxnSp>
          <p:nvCxnSpPr>
            <p:cNvPr id="10" name="Gerade Verbindung 27"/>
            <p:cNvCxnSpPr/>
            <p:nvPr>
              <p:custDataLst>
                <p:tags r:id="rId34"/>
              </p:custDataLst>
            </p:nvPr>
          </p:nvCxnSpPr>
          <p:spPr bwMode="gray">
            <a:xfrm flipV="1">
              <a:off x="1101657" y="1969621"/>
              <a:ext cx="33853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uppieren 38"/>
          <p:cNvGrpSpPr>
            <a:grpSpLocks noChangeAspect="1"/>
          </p:cNvGrpSpPr>
          <p:nvPr>
            <p:custDataLst>
              <p:tags r:id="rId2"/>
            </p:custDataLst>
          </p:nvPr>
        </p:nvGrpSpPr>
        <p:grpSpPr bwMode="gray">
          <a:xfrm>
            <a:off x="53539" y="4797152"/>
            <a:ext cx="468784" cy="468230"/>
            <a:chOff x="323528" y="1556792"/>
            <a:chExt cx="579761" cy="575321"/>
          </a:xfrm>
        </p:grpSpPr>
        <p:sp>
          <p:nvSpPr>
            <p:cNvPr id="13" name="Oval 26"/>
            <p:cNvSpPr>
              <a:spLocks noChangeArrowheads="1"/>
            </p:cNvSpPr>
            <p:nvPr>
              <p:custDataLst>
                <p:tags r:id="rId30"/>
              </p:custDataLst>
            </p:nvPr>
          </p:nvSpPr>
          <p:spPr bwMode="gray">
            <a:xfrm>
              <a:off x="323528" y="1556792"/>
              <a:ext cx="575321" cy="575321"/>
            </a:xfrm>
            <a:prstGeom prst="rect">
              <a:avLst/>
            </a:prstGeom>
            <a:solidFill>
              <a:schemeClr val="accent1"/>
            </a:solidFill>
            <a:ln w="12700" algn="ctr">
              <a:noFill/>
              <a:round/>
              <a:headEnd/>
              <a:tailEnd/>
            </a:ln>
            <a:effectLst/>
          </p:spPr>
          <p:txBody>
            <a:bodyPr wrap="none" lIns="72000" tIns="72000" rIns="72000" bIns="72000" anchor="ctr"/>
            <a:lstStyle/>
            <a:p>
              <a:endParaRPr lang="en-US" sz="1100" dirty="0">
                <a:latin typeface="+mj-lt"/>
              </a:endParaRPr>
            </a:p>
          </p:txBody>
        </p:sp>
        <p:sp>
          <p:nvSpPr>
            <p:cNvPr id="14" name="Freeform 6"/>
            <p:cNvSpPr>
              <a:spLocks/>
            </p:cNvSpPr>
            <p:nvPr>
              <p:custDataLst>
                <p:tags r:id="rId31"/>
              </p:custDataLst>
            </p:nvPr>
          </p:nvSpPr>
          <p:spPr bwMode="gray">
            <a:xfrm>
              <a:off x="454026" y="1628800"/>
              <a:ext cx="449263" cy="379412"/>
            </a:xfrm>
            <a:custGeom>
              <a:avLst/>
              <a:gdLst>
                <a:gd name="T0" fmla="*/ 162 w 162"/>
                <a:gd name="T1" fmla="*/ 0 h 137"/>
                <a:gd name="T2" fmla="*/ 55 w 162"/>
                <a:gd name="T3" fmla="*/ 109 h 137"/>
                <a:gd name="T4" fmla="*/ 21 w 162"/>
                <a:gd name="T5" fmla="*/ 74 h 137"/>
                <a:gd name="T6" fmla="*/ 4 w 162"/>
                <a:gd name="T7" fmla="*/ 74 h 137"/>
                <a:gd name="T8" fmla="*/ 4 w 162"/>
                <a:gd name="T9" fmla="*/ 91 h 137"/>
                <a:gd name="T10" fmla="*/ 47 w 162"/>
                <a:gd name="T11" fmla="*/ 134 h 137"/>
                <a:gd name="T12" fmla="*/ 55 w 162"/>
                <a:gd name="T13" fmla="*/ 137 h 137"/>
                <a:gd name="T14" fmla="*/ 55 w 162"/>
                <a:gd name="T15" fmla="*/ 137 h 137"/>
                <a:gd name="T16" fmla="*/ 63 w 162"/>
                <a:gd name="T17" fmla="*/ 134 h 137"/>
                <a:gd name="T18" fmla="*/ 162 w 162"/>
                <a:gd name="T19" fmla="*/ 33 h 137"/>
                <a:gd name="T20" fmla="*/ 162 w 162"/>
                <a:gd name="T21"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2" h="137">
                  <a:moveTo>
                    <a:pt x="162" y="0"/>
                  </a:moveTo>
                  <a:cubicBezTo>
                    <a:pt x="55" y="109"/>
                    <a:pt x="55" y="109"/>
                    <a:pt x="55" y="109"/>
                  </a:cubicBezTo>
                  <a:cubicBezTo>
                    <a:pt x="21" y="74"/>
                    <a:pt x="21" y="74"/>
                    <a:pt x="21" y="74"/>
                  </a:cubicBezTo>
                  <a:cubicBezTo>
                    <a:pt x="16" y="70"/>
                    <a:pt x="9" y="70"/>
                    <a:pt x="4" y="74"/>
                  </a:cubicBezTo>
                  <a:cubicBezTo>
                    <a:pt x="0" y="79"/>
                    <a:pt x="0" y="86"/>
                    <a:pt x="4" y="91"/>
                  </a:cubicBezTo>
                  <a:cubicBezTo>
                    <a:pt x="47" y="134"/>
                    <a:pt x="47" y="134"/>
                    <a:pt x="47" y="134"/>
                  </a:cubicBezTo>
                  <a:cubicBezTo>
                    <a:pt x="49" y="136"/>
                    <a:pt x="52" y="137"/>
                    <a:pt x="55" y="137"/>
                  </a:cubicBezTo>
                  <a:cubicBezTo>
                    <a:pt x="55" y="137"/>
                    <a:pt x="55" y="137"/>
                    <a:pt x="55" y="137"/>
                  </a:cubicBezTo>
                  <a:cubicBezTo>
                    <a:pt x="58" y="137"/>
                    <a:pt x="61" y="136"/>
                    <a:pt x="63" y="134"/>
                  </a:cubicBezTo>
                  <a:cubicBezTo>
                    <a:pt x="162" y="33"/>
                    <a:pt x="162" y="33"/>
                    <a:pt x="162" y="33"/>
                  </a:cubicBezTo>
                  <a:lnTo>
                    <a:pt x="16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100" dirty="0">
                <a:latin typeface="+mj-lt"/>
              </a:endParaRPr>
            </a:p>
          </p:txBody>
        </p:sp>
      </p:grpSp>
      <p:grpSp>
        <p:nvGrpSpPr>
          <p:cNvPr id="15" name="Group 14"/>
          <p:cNvGrpSpPr/>
          <p:nvPr/>
        </p:nvGrpSpPr>
        <p:grpSpPr>
          <a:xfrm>
            <a:off x="684960" y="4509120"/>
            <a:ext cx="8364244" cy="1152128"/>
            <a:chOff x="1115195" y="1326559"/>
            <a:chExt cx="3414124" cy="1152128"/>
          </a:xfrm>
        </p:grpSpPr>
        <p:cxnSp>
          <p:nvCxnSpPr>
            <p:cNvPr id="16" name="Gerade Verbindung 27"/>
            <p:cNvCxnSpPr/>
            <p:nvPr>
              <p:custDataLst>
                <p:tags r:id="rId27"/>
              </p:custDataLst>
            </p:nvPr>
          </p:nvCxnSpPr>
          <p:spPr bwMode="gray">
            <a:xfrm flipV="1">
              <a:off x="1115195" y="1362267"/>
              <a:ext cx="33853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 Placeholder 1"/>
            <p:cNvSpPr txBox="1">
              <a:spLocks/>
            </p:cNvSpPr>
            <p:nvPr>
              <p:custDataLst>
                <p:tags r:id="rId28"/>
              </p:custDataLst>
            </p:nvPr>
          </p:nvSpPr>
          <p:spPr bwMode="gray">
            <a:xfrm>
              <a:off x="1144372" y="1326559"/>
              <a:ext cx="3384947" cy="963390"/>
            </a:xfrm>
            <a:prstGeom prst="rect">
              <a:avLst/>
            </a:prstGeom>
            <a:noFill/>
            <a:ln w="9525">
              <a:noFill/>
            </a:ln>
          </p:spPr>
          <p:txBody>
            <a:bodyPr vert="horz" lIns="0" tIns="108000" rIns="0" bIns="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r>
                <a:rPr lang="ru-RU" sz="1100" b="1" dirty="0">
                  <a:latin typeface="+mj-lt"/>
                </a:rPr>
                <a:t>Исто така, во однос на предлозите како да се зголеми вклученоста на граѓаните </a:t>
              </a:r>
              <a:r>
                <a:rPr lang="ru-RU" sz="1100" b="1" dirty="0" smtClean="0">
                  <a:latin typeface="+mj-lt"/>
                </a:rPr>
                <a:t>изложени на ризик, во </a:t>
              </a:r>
              <a:r>
                <a:rPr lang="ru-RU" sz="1100" b="1" dirty="0">
                  <a:latin typeface="+mj-lt"/>
                </a:rPr>
                <a:t>креирањето политики, нема разлика меѓу различните профили. Сите граѓани изложени на ризик, во почетокот изразија потреба од информации за нивните права и можните начини за вклучување. Подоцнежни сугестии беа: подигнување на јавната свест и едукација за ризичните групи и нивните потреби, </a:t>
              </a:r>
              <a:r>
                <a:rPr lang="ru-RU" sz="1100" b="1" dirty="0" smtClean="0">
                  <a:latin typeface="+mj-lt"/>
                </a:rPr>
                <a:t>отворање на собранието </a:t>
              </a:r>
              <a:r>
                <a:rPr lang="ru-RU" sz="1100" b="1" dirty="0">
                  <a:latin typeface="+mj-lt"/>
                </a:rPr>
                <a:t>за: младински активисти, синдикати, </a:t>
              </a:r>
              <a:r>
                <a:rPr lang="ru-RU" sz="1100" b="1" dirty="0" smtClean="0">
                  <a:latin typeface="+mj-lt"/>
                </a:rPr>
                <a:t>и НВО </a:t>
              </a:r>
              <a:r>
                <a:rPr lang="ru-RU" sz="1100" b="1" dirty="0">
                  <a:latin typeface="+mj-lt"/>
                </a:rPr>
                <a:t>кои ги претставуваат ранливите групи на граѓани, јавна и директна комуникација со пратениците, активни работни групи во Собранието</a:t>
              </a:r>
              <a:r>
                <a:rPr lang="ru-RU" sz="1100" b="1" dirty="0" smtClean="0">
                  <a:latin typeface="+mj-lt"/>
                </a:rPr>
                <a:t>. </a:t>
              </a:r>
            </a:p>
          </p:txBody>
        </p:sp>
        <p:cxnSp>
          <p:nvCxnSpPr>
            <p:cNvPr id="18" name="Gerade Verbindung 27"/>
            <p:cNvCxnSpPr/>
            <p:nvPr>
              <p:custDataLst>
                <p:tags r:id="rId29"/>
              </p:custDataLst>
            </p:nvPr>
          </p:nvCxnSpPr>
          <p:spPr bwMode="gray">
            <a:xfrm flipV="1">
              <a:off x="1115616" y="2478687"/>
              <a:ext cx="33853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9" name="Gruppieren 38"/>
          <p:cNvGrpSpPr>
            <a:grpSpLocks noChangeAspect="1"/>
          </p:cNvGrpSpPr>
          <p:nvPr>
            <p:custDataLst>
              <p:tags r:id="rId3"/>
            </p:custDataLst>
          </p:nvPr>
        </p:nvGrpSpPr>
        <p:grpSpPr bwMode="gray">
          <a:xfrm>
            <a:off x="71621" y="1340768"/>
            <a:ext cx="468784" cy="468230"/>
            <a:chOff x="323528" y="1556792"/>
            <a:chExt cx="579761" cy="575321"/>
          </a:xfrm>
        </p:grpSpPr>
        <p:sp>
          <p:nvSpPr>
            <p:cNvPr id="20" name="Oval 26"/>
            <p:cNvSpPr>
              <a:spLocks noChangeArrowheads="1"/>
            </p:cNvSpPr>
            <p:nvPr>
              <p:custDataLst>
                <p:tags r:id="rId25"/>
              </p:custDataLst>
            </p:nvPr>
          </p:nvSpPr>
          <p:spPr bwMode="gray">
            <a:xfrm>
              <a:off x="323528" y="1556792"/>
              <a:ext cx="575321" cy="575321"/>
            </a:xfrm>
            <a:prstGeom prst="rect">
              <a:avLst/>
            </a:prstGeom>
            <a:solidFill>
              <a:schemeClr val="accent1"/>
            </a:solidFill>
            <a:ln w="12700" algn="ctr">
              <a:noFill/>
              <a:round/>
              <a:headEnd/>
              <a:tailEnd/>
            </a:ln>
            <a:effectLst/>
          </p:spPr>
          <p:txBody>
            <a:bodyPr wrap="none" lIns="72000" tIns="72000" rIns="72000" bIns="72000" anchor="ctr"/>
            <a:lstStyle/>
            <a:p>
              <a:endParaRPr lang="en-US" sz="1100" dirty="0">
                <a:latin typeface="+mj-lt"/>
              </a:endParaRPr>
            </a:p>
          </p:txBody>
        </p:sp>
        <p:sp>
          <p:nvSpPr>
            <p:cNvPr id="21" name="Freeform 6"/>
            <p:cNvSpPr>
              <a:spLocks/>
            </p:cNvSpPr>
            <p:nvPr>
              <p:custDataLst>
                <p:tags r:id="rId26"/>
              </p:custDataLst>
            </p:nvPr>
          </p:nvSpPr>
          <p:spPr bwMode="gray">
            <a:xfrm>
              <a:off x="454026" y="1628800"/>
              <a:ext cx="449263" cy="379412"/>
            </a:xfrm>
            <a:custGeom>
              <a:avLst/>
              <a:gdLst>
                <a:gd name="T0" fmla="*/ 162 w 162"/>
                <a:gd name="T1" fmla="*/ 0 h 137"/>
                <a:gd name="T2" fmla="*/ 55 w 162"/>
                <a:gd name="T3" fmla="*/ 109 h 137"/>
                <a:gd name="T4" fmla="*/ 21 w 162"/>
                <a:gd name="T5" fmla="*/ 74 h 137"/>
                <a:gd name="T6" fmla="*/ 4 w 162"/>
                <a:gd name="T7" fmla="*/ 74 h 137"/>
                <a:gd name="T8" fmla="*/ 4 w 162"/>
                <a:gd name="T9" fmla="*/ 91 h 137"/>
                <a:gd name="T10" fmla="*/ 47 w 162"/>
                <a:gd name="T11" fmla="*/ 134 h 137"/>
                <a:gd name="T12" fmla="*/ 55 w 162"/>
                <a:gd name="T13" fmla="*/ 137 h 137"/>
                <a:gd name="T14" fmla="*/ 55 w 162"/>
                <a:gd name="T15" fmla="*/ 137 h 137"/>
                <a:gd name="T16" fmla="*/ 63 w 162"/>
                <a:gd name="T17" fmla="*/ 134 h 137"/>
                <a:gd name="T18" fmla="*/ 162 w 162"/>
                <a:gd name="T19" fmla="*/ 33 h 137"/>
                <a:gd name="T20" fmla="*/ 162 w 162"/>
                <a:gd name="T21"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2" h="137">
                  <a:moveTo>
                    <a:pt x="162" y="0"/>
                  </a:moveTo>
                  <a:cubicBezTo>
                    <a:pt x="55" y="109"/>
                    <a:pt x="55" y="109"/>
                    <a:pt x="55" y="109"/>
                  </a:cubicBezTo>
                  <a:cubicBezTo>
                    <a:pt x="21" y="74"/>
                    <a:pt x="21" y="74"/>
                    <a:pt x="21" y="74"/>
                  </a:cubicBezTo>
                  <a:cubicBezTo>
                    <a:pt x="16" y="70"/>
                    <a:pt x="9" y="70"/>
                    <a:pt x="4" y="74"/>
                  </a:cubicBezTo>
                  <a:cubicBezTo>
                    <a:pt x="0" y="79"/>
                    <a:pt x="0" y="86"/>
                    <a:pt x="4" y="91"/>
                  </a:cubicBezTo>
                  <a:cubicBezTo>
                    <a:pt x="47" y="134"/>
                    <a:pt x="47" y="134"/>
                    <a:pt x="47" y="134"/>
                  </a:cubicBezTo>
                  <a:cubicBezTo>
                    <a:pt x="49" y="136"/>
                    <a:pt x="52" y="137"/>
                    <a:pt x="55" y="137"/>
                  </a:cubicBezTo>
                  <a:cubicBezTo>
                    <a:pt x="55" y="137"/>
                    <a:pt x="55" y="137"/>
                    <a:pt x="55" y="137"/>
                  </a:cubicBezTo>
                  <a:cubicBezTo>
                    <a:pt x="58" y="137"/>
                    <a:pt x="61" y="136"/>
                    <a:pt x="63" y="134"/>
                  </a:cubicBezTo>
                  <a:cubicBezTo>
                    <a:pt x="162" y="33"/>
                    <a:pt x="162" y="33"/>
                    <a:pt x="162" y="33"/>
                  </a:cubicBezTo>
                  <a:lnTo>
                    <a:pt x="16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100" dirty="0">
                <a:latin typeface="+mj-lt"/>
              </a:endParaRPr>
            </a:p>
          </p:txBody>
        </p:sp>
      </p:grpSp>
      <p:grpSp>
        <p:nvGrpSpPr>
          <p:cNvPr id="22" name="Group 21"/>
          <p:cNvGrpSpPr/>
          <p:nvPr/>
        </p:nvGrpSpPr>
        <p:grpSpPr>
          <a:xfrm>
            <a:off x="684959" y="1285924"/>
            <a:ext cx="8312524" cy="515308"/>
            <a:chOff x="1115195" y="1419224"/>
            <a:chExt cx="3393013" cy="515308"/>
          </a:xfrm>
        </p:grpSpPr>
        <p:cxnSp>
          <p:nvCxnSpPr>
            <p:cNvPr id="23" name="Gerade Verbindung 27"/>
            <p:cNvCxnSpPr/>
            <p:nvPr>
              <p:custDataLst>
                <p:tags r:id="rId22"/>
              </p:custDataLst>
            </p:nvPr>
          </p:nvCxnSpPr>
          <p:spPr bwMode="gray">
            <a:xfrm flipV="1">
              <a:off x="1115195" y="1419224"/>
              <a:ext cx="33853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 Placeholder 1"/>
            <p:cNvSpPr txBox="1">
              <a:spLocks/>
            </p:cNvSpPr>
            <p:nvPr>
              <p:custDataLst>
                <p:tags r:id="rId23"/>
              </p:custDataLst>
            </p:nvPr>
          </p:nvSpPr>
          <p:spPr bwMode="gray">
            <a:xfrm>
              <a:off x="1123261" y="1421176"/>
              <a:ext cx="3384947" cy="382508"/>
            </a:xfrm>
            <a:prstGeom prst="rect">
              <a:avLst/>
            </a:prstGeom>
            <a:noFill/>
            <a:ln w="9525">
              <a:noFill/>
            </a:ln>
          </p:spPr>
          <p:txBody>
            <a:bodyPr vert="horz" lIns="0" tIns="108000" rIns="0" bIns="0" rtlCol="0" anchor="t">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pPr>
                <a:spcAft>
                  <a:spcPts val="300"/>
                </a:spcAft>
              </a:pPr>
              <a:r>
                <a:rPr lang="ru-RU" sz="1100" b="1" dirty="0" smtClean="0">
                  <a:latin typeface="+mj-lt"/>
                </a:rPr>
                <a:t>Заеднички проблеми </a:t>
              </a:r>
              <a:r>
                <a:rPr lang="ru-RU" sz="1100" b="1" dirty="0">
                  <a:latin typeface="+mj-lt"/>
                </a:rPr>
                <a:t>на граѓаните изложени на ризик се: ниско ниво на приходи во домаќинството, </a:t>
              </a:r>
              <a:r>
                <a:rPr lang="ru-RU" sz="1100" b="1" dirty="0" smtClean="0">
                  <a:latin typeface="+mj-lt"/>
                </a:rPr>
                <a:t>немањето можност </a:t>
              </a:r>
              <a:r>
                <a:rPr lang="ru-RU" sz="1100" b="1" dirty="0">
                  <a:latin typeface="+mj-lt"/>
                </a:rPr>
                <a:t>да се најде работа и многу ниски плати.</a:t>
              </a:r>
              <a:endParaRPr lang="en-US" sz="1100" b="1" dirty="0">
                <a:latin typeface="+mj-lt"/>
              </a:endParaRPr>
            </a:p>
          </p:txBody>
        </p:sp>
        <p:cxnSp>
          <p:nvCxnSpPr>
            <p:cNvPr id="25" name="Gerade Verbindung 27"/>
            <p:cNvCxnSpPr/>
            <p:nvPr>
              <p:custDataLst>
                <p:tags r:id="rId24"/>
              </p:custDataLst>
            </p:nvPr>
          </p:nvCxnSpPr>
          <p:spPr bwMode="gray">
            <a:xfrm flipV="1">
              <a:off x="1115195" y="1934532"/>
              <a:ext cx="33853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Gruppieren 38"/>
          <p:cNvGrpSpPr>
            <a:grpSpLocks noChangeAspect="1"/>
          </p:cNvGrpSpPr>
          <p:nvPr>
            <p:custDataLst>
              <p:tags r:id="rId4"/>
            </p:custDataLst>
          </p:nvPr>
        </p:nvGrpSpPr>
        <p:grpSpPr bwMode="gray">
          <a:xfrm>
            <a:off x="35496" y="3717032"/>
            <a:ext cx="468784" cy="468230"/>
            <a:chOff x="323528" y="1556792"/>
            <a:chExt cx="579761" cy="575321"/>
          </a:xfrm>
        </p:grpSpPr>
        <p:sp>
          <p:nvSpPr>
            <p:cNvPr id="27" name="Oval 26"/>
            <p:cNvSpPr>
              <a:spLocks noChangeArrowheads="1"/>
            </p:cNvSpPr>
            <p:nvPr>
              <p:custDataLst>
                <p:tags r:id="rId20"/>
              </p:custDataLst>
            </p:nvPr>
          </p:nvSpPr>
          <p:spPr bwMode="gray">
            <a:xfrm>
              <a:off x="323528" y="1556792"/>
              <a:ext cx="575321" cy="575321"/>
            </a:xfrm>
            <a:prstGeom prst="rect">
              <a:avLst/>
            </a:prstGeom>
            <a:solidFill>
              <a:schemeClr val="accent1"/>
            </a:solidFill>
            <a:ln w="12700" algn="ctr">
              <a:noFill/>
              <a:round/>
              <a:headEnd/>
              <a:tailEnd/>
            </a:ln>
            <a:effectLst/>
          </p:spPr>
          <p:txBody>
            <a:bodyPr wrap="none" lIns="72000" tIns="72000" rIns="72000" bIns="72000" anchor="ctr"/>
            <a:lstStyle/>
            <a:p>
              <a:endParaRPr lang="en-US" sz="1100" dirty="0">
                <a:latin typeface="+mj-lt"/>
              </a:endParaRPr>
            </a:p>
          </p:txBody>
        </p:sp>
        <p:sp>
          <p:nvSpPr>
            <p:cNvPr id="28" name="Freeform 6"/>
            <p:cNvSpPr>
              <a:spLocks/>
            </p:cNvSpPr>
            <p:nvPr>
              <p:custDataLst>
                <p:tags r:id="rId21"/>
              </p:custDataLst>
            </p:nvPr>
          </p:nvSpPr>
          <p:spPr bwMode="gray">
            <a:xfrm>
              <a:off x="454026" y="1628800"/>
              <a:ext cx="449263" cy="379412"/>
            </a:xfrm>
            <a:custGeom>
              <a:avLst/>
              <a:gdLst>
                <a:gd name="T0" fmla="*/ 162 w 162"/>
                <a:gd name="T1" fmla="*/ 0 h 137"/>
                <a:gd name="T2" fmla="*/ 55 w 162"/>
                <a:gd name="T3" fmla="*/ 109 h 137"/>
                <a:gd name="T4" fmla="*/ 21 w 162"/>
                <a:gd name="T5" fmla="*/ 74 h 137"/>
                <a:gd name="T6" fmla="*/ 4 w 162"/>
                <a:gd name="T7" fmla="*/ 74 h 137"/>
                <a:gd name="T8" fmla="*/ 4 w 162"/>
                <a:gd name="T9" fmla="*/ 91 h 137"/>
                <a:gd name="T10" fmla="*/ 47 w 162"/>
                <a:gd name="T11" fmla="*/ 134 h 137"/>
                <a:gd name="T12" fmla="*/ 55 w 162"/>
                <a:gd name="T13" fmla="*/ 137 h 137"/>
                <a:gd name="T14" fmla="*/ 55 w 162"/>
                <a:gd name="T15" fmla="*/ 137 h 137"/>
                <a:gd name="T16" fmla="*/ 63 w 162"/>
                <a:gd name="T17" fmla="*/ 134 h 137"/>
                <a:gd name="T18" fmla="*/ 162 w 162"/>
                <a:gd name="T19" fmla="*/ 33 h 137"/>
                <a:gd name="T20" fmla="*/ 162 w 162"/>
                <a:gd name="T21"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2" h="137">
                  <a:moveTo>
                    <a:pt x="162" y="0"/>
                  </a:moveTo>
                  <a:cubicBezTo>
                    <a:pt x="55" y="109"/>
                    <a:pt x="55" y="109"/>
                    <a:pt x="55" y="109"/>
                  </a:cubicBezTo>
                  <a:cubicBezTo>
                    <a:pt x="21" y="74"/>
                    <a:pt x="21" y="74"/>
                    <a:pt x="21" y="74"/>
                  </a:cubicBezTo>
                  <a:cubicBezTo>
                    <a:pt x="16" y="70"/>
                    <a:pt x="9" y="70"/>
                    <a:pt x="4" y="74"/>
                  </a:cubicBezTo>
                  <a:cubicBezTo>
                    <a:pt x="0" y="79"/>
                    <a:pt x="0" y="86"/>
                    <a:pt x="4" y="91"/>
                  </a:cubicBezTo>
                  <a:cubicBezTo>
                    <a:pt x="47" y="134"/>
                    <a:pt x="47" y="134"/>
                    <a:pt x="47" y="134"/>
                  </a:cubicBezTo>
                  <a:cubicBezTo>
                    <a:pt x="49" y="136"/>
                    <a:pt x="52" y="137"/>
                    <a:pt x="55" y="137"/>
                  </a:cubicBezTo>
                  <a:cubicBezTo>
                    <a:pt x="55" y="137"/>
                    <a:pt x="55" y="137"/>
                    <a:pt x="55" y="137"/>
                  </a:cubicBezTo>
                  <a:cubicBezTo>
                    <a:pt x="58" y="137"/>
                    <a:pt x="61" y="136"/>
                    <a:pt x="63" y="134"/>
                  </a:cubicBezTo>
                  <a:cubicBezTo>
                    <a:pt x="162" y="33"/>
                    <a:pt x="162" y="33"/>
                    <a:pt x="162" y="33"/>
                  </a:cubicBezTo>
                  <a:lnTo>
                    <a:pt x="16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100" dirty="0">
                <a:latin typeface="+mj-lt"/>
              </a:endParaRPr>
            </a:p>
          </p:txBody>
        </p:sp>
      </p:grpSp>
      <p:grpSp>
        <p:nvGrpSpPr>
          <p:cNvPr id="29" name="Group 28"/>
          <p:cNvGrpSpPr/>
          <p:nvPr/>
        </p:nvGrpSpPr>
        <p:grpSpPr>
          <a:xfrm>
            <a:off x="684959" y="3580006"/>
            <a:ext cx="8294826" cy="864918"/>
            <a:chOff x="1115195" y="1419224"/>
            <a:chExt cx="3385789" cy="864918"/>
          </a:xfrm>
        </p:grpSpPr>
        <p:cxnSp>
          <p:nvCxnSpPr>
            <p:cNvPr id="30" name="Gerade Verbindung 27"/>
            <p:cNvCxnSpPr/>
            <p:nvPr>
              <p:custDataLst>
                <p:tags r:id="rId17"/>
              </p:custDataLst>
            </p:nvPr>
          </p:nvCxnSpPr>
          <p:spPr bwMode="gray">
            <a:xfrm flipV="1">
              <a:off x="1115195" y="1419224"/>
              <a:ext cx="33853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 Placeholder 1"/>
            <p:cNvSpPr txBox="1">
              <a:spLocks/>
            </p:cNvSpPr>
            <p:nvPr>
              <p:custDataLst>
                <p:tags r:id="rId18"/>
              </p:custDataLst>
            </p:nvPr>
          </p:nvSpPr>
          <p:spPr bwMode="gray">
            <a:xfrm>
              <a:off x="1115616" y="1419677"/>
              <a:ext cx="3384947" cy="864465"/>
            </a:xfrm>
            <a:prstGeom prst="rect">
              <a:avLst/>
            </a:prstGeom>
            <a:noFill/>
            <a:ln w="9525">
              <a:noFill/>
            </a:ln>
          </p:spPr>
          <p:txBody>
            <a:bodyPr vert="horz" lIns="0" tIns="108000" rIns="0" bIns="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pPr>
                <a:spcAft>
                  <a:spcPts val="300"/>
                </a:spcAft>
              </a:pPr>
              <a:r>
                <a:rPr lang="ru-RU" sz="1100" b="1" dirty="0">
                  <a:latin typeface="+mj-lt"/>
                </a:rPr>
                <a:t>Од сите </a:t>
              </a:r>
              <a:r>
                <a:rPr lang="ru-RU" sz="1100" b="1" dirty="0" smtClean="0">
                  <a:latin typeface="+mj-lt"/>
                </a:rPr>
                <a:t>канали на комуникација меѓу </a:t>
              </a:r>
              <a:r>
                <a:rPr lang="ru-RU" sz="1100" b="1" dirty="0">
                  <a:latin typeface="+mj-lt"/>
                </a:rPr>
                <a:t>Собранието и граѓаните, овие групи граѓани </a:t>
              </a:r>
              <a:r>
                <a:rPr lang="ru-RU" sz="1100" b="1" dirty="0" smtClean="0">
                  <a:latin typeface="+mj-lt"/>
                </a:rPr>
                <a:t>изложени на ризик главно </a:t>
              </a:r>
              <a:r>
                <a:rPr lang="ru-RU" sz="1100" b="1" dirty="0">
                  <a:latin typeface="+mj-lt"/>
                </a:rPr>
                <a:t>се запознаени со Собранискиот телевизиски канал. Тие се помалку запознаени со други </a:t>
              </a:r>
              <a:r>
                <a:rPr lang="ru-RU" sz="1100" b="1" dirty="0" smtClean="0">
                  <a:latin typeface="+mj-lt"/>
                </a:rPr>
                <a:t>канали на комуникација како </a:t>
              </a:r>
              <a:r>
                <a:rPr lang="ru-RU" sz="1100" b="1" dirty="0">
                  <a:latin typeface="+mj-lt"/>
                </a:rPr>
                <a:t>што се веб-страницата и </a:t>
              </a:r>
              <a:r>
                <a:rPr lang="ru-RU" sz="1100" b="1" dirty="0" smtClean="0">
                  <a:latin typeface="+mj-lt"/>
                </a:rPr>
                <a:t>директната </a:t>
              </a:r>
              <a:r>
                <a:rPr lang="ru-RU" sz="1100" b="1" dirty="0">
                  <a:latin typeface="+mj-lt"/>
                </a:rPr>
                <a:t>комуникација со пратениците. </a:t>
              </a:r>
              <a:r>
                <a:rPr lang="ru-RU" sz="1100" b="1" dirty="0" smtClean="0">
                  <a:latin typeface="+mj-lt"/>
                </a:rPr>
                <a:t>Во однос на можностите за: </a:t>
              </a:r>
              <a:r>
                <a:rPr lang="ru-RU" sz="1100" b="1" dirty="0">
                  <a:latin typeface="+mj-lt"/>
                </a:rPr>
                <a:t>посета на зградата на Собранието и </a:t>
              </a:r>
              <a:r>
                <a:rPr lang="ru-RU" sz="1100" b="1" dirty="0" smtClean="0">
                  <a:latin typeface="+mj-lt"/>
                </a:rPr>
                <a:t>следење на пленарни дебати, граѓаните речиси и да не се воопшто запознаени дека постојат.  </a:t>
              </a:r>
              <a:endParaRPr lang="en-US" sz="1100" b="1" dirty="0">
                <a:latin typeface="+mj-lt"/>
              </a:endParaRPr>
            </a:p>
          </p:txBody>
        </p:sp>
        <p:cxnSp>
          <p:nvCxnSpPr>
            <p:cNvPr id="32" name="Gerade Verbindung 27"/>
            <p:cNvCxnSpPr/>
            <p:nvPr>
              <p:custDataLst>
                <p:tags r:id="rId19"/>
              </p:custDataLst>
            </p:nvPr>
          </p:nvCxnSpPr>
          <p:spPr bwMode="gray">
            <a:xfrm flipV="1">
              <a:off x="1115616" y="2276872"/>
              <a:ext cx="33853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3" name="Gruppieren 38"/>
          <p:cNvGrpSpPr>
            <a:grpSpLocks noChangeAspect="1"/>
          </p:cNvGrpSpPr>
          <p:nvPr>
            <p:custDataLst>
              <p:tags r:id="rId5"/>
            </p:custDataLst>
          </p:nvPr>
        </p:nvGrpSpPr>
        <p:grpSpPr bwMode="gray">
          <a:xfrm>
            <a:off x="71621" y="2060848"/>
            <a:ext cx="468784" cy="468230"/>
            <a:chOff x="323528" y="1556792"/>
            <a:chExt cx="579761" cy="575321"/>
          </a:xfrm>
        </p:grpSpPr>
        <p:sp>
          <p:nvSpPr>
            <p:cNvPr id="34" name="Oval 26"/>
            <p:cNvSpPr>
              <a:spLocks noChangeArrowheads="1"/>
            </p:cNvSpPr>
            <p:nvPr>
              <p:custDataLst>
                <p:tags r:id="rId15"/>
              </p:custDataLst>
            </p:nvPr>
          </p:nvSpPr>
          <p:spPr bwMode="gray">
            <a:xfrm>
              <a:off x="323528" y="1556792"/>
              <a:ext cx="575321" cy="575321"/>
            </a:xfrm>
            <a:prstGeom prst="rect">
              <a:avLst/>
            </a:prstGeom>
            <a:solidFill>
              <a:schemeClr val="accent1"/>
            </a:solidFill>
            <a:ln w="12700" algn="ctr">
              <a:noFill/>
              <a:round/>
              <a:headEnd/>
              <a:tailEnd/>
            </a:ln>
            <a:effectLst/>
          </p:spPr>
          <p:txBody>
            <a:bodyPr wrap="none" lIns="72000" tIns="72000" rIns="72000" bIns="72000" anchor="ctr"/>
            <a:lstStyle/>
            <a:p>
              <a:endParaRPr lang="en-US" sz="1100" dirty="0">
                <a:latin typeface="+mj-lt"/>
              </a:endParaRPr>
            </a:p>
          </p:txBody>
        </p:sp>
        <p:sp>
          <p:nvSpPr>
            <p:cNvPr id="35" name="Freeform 6"/>
            <p:cNvSpPr>
              <a:spLocks/>
            </p:cNvSpPr>
            <p:nvPr>
              <p:custDataLst>
                <p:tags r:id="rId16"/>
              </p:custDataLst>
            </p:nvPr>
          </p:nvSpPr>
          <p:spPr bwMode="gray">
            <a:xfrm>
              <a:off x="454026" y="1628800"/>
              <a:ext cx="449263" cy="379412"/>
            </a:xfrm>
            <a:custGeom>
              <a:avLst/>
              <a:gdLst>
                <a:gd name="T0" fmla="*/ 162 w 162"/>
                <a:gd name="T1" fmla="*/ 0 h 137"/>
                <a:gd name="T2" fmla="*/ 55 w 162"/>
                <a:gd name="T3" fmla="*/ 109 h 137"/>
                <a:gd name="T4" fmla="*/ 21 w 162"/>
                <a:gd name="T5" fmla="*/ 74 h 137"/>
                <a:gd name="T6" fmla="*/ 4 w 162"/>
                <a:gd name="T7" fmla="*/ 74 h 137"/>
                <a:gd name="T8" fmla="*/ 4 w 162"/>
                <a:gd name="T9" fmla="*/ 91 h 137"/>
                <a:gd name="T10" fmla="*/ 47 w 162"/>
                <a:gd name="T11" fmla="*/ 134 h 137"/>
                <a:gd name="T12" fmla="*/ 55 w 162"/>
                <a:gd name="T13" fmla="*/ 137 h 137"/>
                <a:gd name="T14" fmla="*/ 55 w 162"/>
                <a:gd name="T15" fmla="*/ 137 h 137"/>
                <a:gd name="T16" fmla="*/ 63 w 162"/>
                <a:gd name="T17" fmla="*/ 134 h 137"/>
                <a:gd name="T18" fmla="*/ 162 w 162"/>
                <a:gd name="T19" fmla="*/ 33 h 137"/>
                <a:gd name="T20" fmla="*/ 162 w 162"/>
                <a:gd name="T21"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2" h="137">
                  <a:moveTo>
                    <a:pt x="162" y="0"/>
                  </a:moveTo>
                  <a:cubicBezTo>
                    <a:pt x="55" y="109"/>
                    <a:pt x="55" y="109"/>
                    <a:pt x="55" y="109"/>
                  </a:cubicBezTo>
                  <a:cubicBezTo>
                    <a:pt x="21" y="74"/>
                    <a:pt x="21" y="74"/>
                    <a:pt x="21" y="74"/>
                  </a:cubicBezTo>
                  <a:cubicBezTo>
                    <a:pt x="16" y="70"/>
                    <a:pt x="9" y="70"/>
                    <a:pt x="4" y="74"/>
                  </a:cubicBezTo>
                  <a:cubicBezTo>
                    <a:pt x="0" y="79"/>
                    <a:pt x="0" y="86"/>
                    <a:pt x="4" y="91"/>
                  </a:cubicBezTo>
                  <a:cubicBezTo>
                    <a:pt x="47" y="134"/>
                    <a:pt x="47" y="134"/>
                    <a:pt x="47" y="134"/>
                  </a:cubicBezTo>
                  <a:cubicBezTo>
                    <a:pt x="49" y="136"/>
                    <a:pt x="52" y="137"/>
                    <a:pt x="55" y="137"/>
                  </a:cubicBezTo>
                  <a:cubicBezTo>
                    <a:pt x="55" y="137"/>
                    <a:pt x="55" y="137"/>
                    <a:pt x="55" y="137"/>
                  </a:cubicBezTo>
                  <a:cubicBezTo>
                    <a:pt x="58" y="137"/>
                    <a:pt x="61" y="136"/>
                    <a:pt x="63" y="134"/>
                  </a:cubicBezTo>
                  <a:cubicBezTo>
                    <a:pt x="162" y="33"/>
                    <a:pt x="162" y="33"/>
                    <a:pt x="162" y="33"/>
                  </a:cubicBezTo>
                  <a:lnTo>
                    <a:pt x="16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100" dirty="0">
                <a:latin typeface="+mj-lt"/>
              </a:endParaRPr>
            </a:p>
          </p:txBody>
        </p:sp>
      </p:grpSp>
      <p:grpSp>
        <p:nvGrpSpPr>
          <p:cNvPr id="36" name="Group 35"/>
          <p:cNvGrpSpPr/>
          <p:nvPr/>
        </p:nvGrpSpPr>
        <p:grpSpPr>
          <a:xfrm>
            <a:off x="684959" y="1922385"/>
            <a:ext cx="8294826" cy="864918"/>
            <a:chOff x="1115195" y="1419224"/>
            <a:chExt cx="3385789" cy="864918"/>
          </a:xfrm>
        </p:grpSpPr>
        <p:cxnSp>
          <p:nvCxnSpPr>
            <p:cNvPr id="37" name="Gerade Verbindung 27"/>
            <p:cNvCxnSpPr/>
            <p:nvPr>
              <p:custDataLst>
                <p:tags r:id="rId12"/>
              </p:custDataLst>
            </p:nvPr>
          </p:nvCxnSpPr>
          <p:spPr bwMode="gray">
            <a:xfrm flipV="1">
              <a:off x="1115195" y="1419224"/>
              <a:ext cx="33853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 Placeholder 1"/>
            <p:cNvSpPr txBox="1">
              <a:spLocks/>
            </p:cNvSpPr>
            <p:nvPr>
              <p:custDataLst>
                <p:tags r:id="rId13"/>
              </p:custDataLst>
            </p:nvPr>
          </p:nvSpPr>
          <p:spPr bwMode="gray">
            <a:xfrm>
              <a:off x="1115616" y="1419677"/>
              <a:ext cx="3384947" cy="864465"/>
            </a:xfrm>
            <a:prstGeom prst="rect">
              <a:avLst/>
            </a:prstGeom>
            <a:noFill/>
            <a:ln w="9525">
              <a:noFill/>
            </a:ln>
          </p:spPr>
          <p:txBody>
            <a:bodyPr vert="horz" lIns="0" tIns="108000" rIns="0" bIns="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pPr>
                <a:spcAft>
                  <a:spcPts val="300"/>
                </a:spcAft>
              </a:pPr>
              <a:r>
                <a:rPr lang="ru-RU" sz="1100" b="1" dirty="0">
                  <a:latin typeface="+mj-lt"/>
                </a:rPr>
                <a:t>Граѓаните </a:t>
              </a:r>
              <a:r>
                <a:rPr lang="ru-RU" sz="1100" b="1" dirty="0"/>
                <a:t>изложени на ризик </a:t>
              </a:r>
              <a:r>
                <a:rPr lang="ru-RU" sz="1100" b="1" dirty="0" smtClean="0">
                  <a:latin typeface="+mj-lt"/>
                </a:rPr>
                <a:t>веруваат </a:t>
              </a:r>
              <a:r>
                <a:rPr lang="ru-RU" sz="1100" b="1" dirty="0">
                  <a:latin typeface="+mj-lt"/>
                </a:rPr>
                <a:t>дека главната одговорност за проблемите и бариерите лежи во владата и нејзините институции, особено во Министерството за труд и социјална политика, Министерството за здравство и Министерството за образование, како и пратениците и политичките партии. Многу испитаници сметаат дека Собранието не </a:t>
              </a:r>
              <a:r>
                <a:rPr lang="ru-RU" sz="1100" b="1" dirty="0" smtClean="0">
                  <a:latin typeface="+mj-lt"/>
                </a:rPr>
                <a:t>носи законите во нивен најдобар интерес.</a:t>
              </a:r>
              <a:endParaRPr lang="en-US" sz="1100" b="1" dirty="0">
                <a:latin typeface="+mj-lt"/>
              </a:endParaRPr>
            </a:p>
          </p:txBody>
        </p:sp>
        <p:cxnSp>
          <p:nvCxnSpPr>
            <p:cNvPr id="39" name="Gerade Verbindung 27"/>
            <p:cNvCxnSpPr/>
            <p:nvPr>
              <p:custDataLst>
                <p:tags r:id="rId14"/>
              </p:custDataLst>
            </p:nvPr>
          </p:nvCxnSpPr>
          <p:spPr bwMode="gray">
            <a:xfrm flipV="1">
              <a:off x="1115616" y="2276872"/>
              <a:ext cx="33853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Gruppieren 38"/>
          <p:cNvGrpSpPr>
            <a:grpSpLocks noChangeAspect="1"/>
          </p:cNvGrpSpPr>
          <p:nvPr>
            <p:custDataLst>
              <p:tags r:id="rId6"/>
            </p:custDataLst>
          </p:nvPr>
        </p:nvGrpSpPr>
        <p:grpSpPr bwMode="gray">
          <a:xfrm>
            <a:off x="71621" y="5949280"/>
            <a:ext cx="468784" cy="468230"/>
            <a:chOff x="323528" y="1556792"/>
            <a:chExt cx="579761" cy="575321"/>
          </a:xfrm>
        </p:grpSpPr>
        <p:sp>
          <p:nvSpPr>
            <p:cNvPr id="41" name="Oval 26"/>
            <p:cNvSpPr>
              <a:spLocks noChangeArrowheads="1"/>
            </p:cNvSpPr>
            <p:nvPr>
              <p:custDataLst>
                <p:tags r:id="rId10"/>
              </p:custDataLst>
            </p:nvPr>
          </p:nvSpPr>
          <p:spPr bwMode="gray">
            <a:xfrm>
              <a:off x="323528" y="1556792"/>
              <a:ext cx="575321" cy="575321"/>
            </a:xfrm>
            <a:prstGeom prst="rect">
              <a:avLst/>
            </a:prstGeom>
            <a:solidFill>
              <a:schemeClr val="accent1"/>
            </a:solidFill>
            <a:ln w="12700" algn="ctr">
              <a:noFill/>
              <a:round/>
              <a:headEnd/>
              <a:tailEnd/>
            </a:ln>
            <a:effectLst/>
          </p:spPr>
          <p:txBody>
            <a:bodyPr wrap="none" lIns="72000" tIns="72000" rIns="72000" bIns="72000" anchor="ctr"/>
            <a:lstStyle/>
            <a:p>
              <a:endParaRPr lang="en-US" sz="1100" dirty="0">
                <a:latin typeface="+mj-lt"/>
              </a:endParaRPr>
            </a:p>
          </p:txBody>
        </p:sp>
        <p:sp>
          <p:nvSpPr>
            <p:cNvPr id="42" name="Freeform 6"/>
            <p:cNvSpPr>
              <a:spLocks/>
            </p:cNvSpPr>
            <p:nvPr>
              <p:custDataLst>
                <p:tags r:id="rId11"/>
              </p:custDataLst>
            </p:nvPr>
          </p:nvSpPr>
          <p:spPr bwMode="gray">
            <a:xfrm>
              <a:off x="454026" y="1628800"/>
              <a:ext cx="449263" cy="379412"/>
            </a:xfrm>
            <a:custGeom>
              <a:avLst/>
              <a:gdLst>
                <a:gd name="T0" fmla="*/ 162 w 162"/>
                <a:gd name="T1" fmla="*/ 0 h 137"/>
                <a:gd name="T2" fmla="*/ 55 w 162"/>
                <a:gd name="T3" fmla="*/ 109 h 137"/>
                <a:gd name="T4" fmla="*/ 21 w 162"/>
                <a:gd name="T5" fmla="*/ 74 h 137"/>
                <a:gd name="T6" fmla="*/ 4 w 162"/>
                <a:gd name="T7" fmla="*/ 74 h 137"/>
                <a:gd name="T8" fmla="*/ 4 w 162"/>
                <a:gd name="T9" fmla="*/ 91 h 137"/>
                <a:gd name="T10" fmla="*/ 47 w 162"/>
                <a:gd name="T11" fmla="*/ 134 h 137"/>
                <a:gd name="T12" fmla="*/ 55 w 162"/>
                <a:gd name="T13" fmla="*/ 137 h 137"/>
                <a:gd name="T14" fmla="*/ 55 w 162"/>
                <a:gd name="T15" fmla="*/ 137 h 137"/>
                <a:gd name="T16" fmla="*/ 63 w 162"/>
                <a:gd name="T17" fmla="*/ 134 h 137"/>
                <a:gd name="T18" fmla="*/ 162 w 162"/>
                <a:gd name="T19" fmla="*/ 33 h 137"/>
                <a:gd name="T20" fmla="*/ 162 w 162"/>
                <a:gd name="T21"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2" h="137">
                  <a:moveTo>
                    <a:pt x="162" y="0"/>
                  </a:moveTo>
                  <a:cubicBezTo>
                    <a:pt x="55" y="109"/>
                    <a:pt x="55" y="109"/>
                    <a:pt x="55" y="109"/>
                  </a:cubicBezTo>
                  <a:cubicBezTo>
                    <a:pt x="21" y="74"/>
                    <a:pt x="21" y="74"/>
                    <a:pt x="21" y="74"/>
                  </a:cubicBezTo>
                  <a:cubicBezTo>
                    <a:pt x="16" y="70"/>
                    <a:pt x="9" y="70"/>
                    <a:pt x="4" y="74"/>
                  </a:cubicBezTo>
                  <a:cubicBezTo>
                    <a:pt x="0" y="79"/>
                    <a:pt x="0" y="86"/>
                    <a:pt x="4" y="91"/>
                  </a:cubicBezTo>
                  <a:cubicBezTo>
                    <a:pt x="47" y="134"/>
                    <a:pt x="47" y="134"/>
                    <a:pt x="47" y="134"/>
                  </a:cubicBezTo>
                  <a:cubicBezTo>
                    <a:pt x="49" y="136"/>
                    <a:pt x="52" y="137"/>
                    <a:pt x="55" y="137"/>
                  </a:cubicBezTo>
                  <a:cubicBezTo>
                    <a:pt x="55" y="137"/>
                    <a:pt x="55" y="137"/>
                    <a:pt x="55" y="137"/>
                  </a:cubicBezTo>
                  <a:cubicBezTo>
                    <a:pt x="58" y="137"/>
                    <a:pt x="61" y="136"/>
                    <a:pt x="63" y="134"/>
                  </a:cubicBezTo>
                  <a:cubicBezTo>
                    <a:pt x="162" y="33"/>
                    <a:pt x="162" y="33"/>
                    <a:pt x="162" y="33"/>
                  </a:cubicBezTo>
                  <a:lnTo>
                    <a:pt x="16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100" dirty="0">
                <a:latin typeface="+mj-lt"/>
              </a:endParaRPr>
            </a:p>
          </p:txBody>
        </p:sp>
      </p:grpSp>
      <p:grpSp>
        <p:nvGrpSpPr>
          <p:cNvPr id="43" name="Group 42"/>
          <p:cNvGrpSpPr/>
          <p:nvPr/>
        </p:nvGrpSpPr>
        <p:grpSpPr>
          <a:xfrm>
            <a:off x="684959" y="5733256"/>
            <a:ext cx="8294826" cy="792088"/>
            <a:chOff x="1115195" y="1348602"/>
            <a:chExt cx="3385789" cy="792088"/>
          </a:xfrm>
        </p:grpSpPr>
        <p:cxnSp>
          <p:nvCxnSpPr>
            <p:cNvPr id="44" name="Gerade Verbindung 27"/>
            <p:cNvCxnSpPr/>
            <p:nvPr>
              <p:custDataLst>
                <p:tags r:id="rId7"/>
              </p:custDataLst>
            </p:nvPr>
          </p:nvCxnSpPr>
          <p:spPr bwMode="gray">
            <a:xfrm flipV="1">
              <a:off x="1115195" y="1419224"/>
              <a:ext cx="33853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 Placeholder 1"/>
            <p:cNvSpPr txBox="1">
              <a:spLocks/>
            </p:cNvSpPr>
            <p:nvPr>
              <p:custDataLst>
                <p:tags r:id="rId8"/>
              </p:custDataLst>
            </p:nvPr>
          </p:nvSpPr>
          <p:spPr bwMode="gray">
            <a:xfrm>
              <a:off x="1115616" y="1348602"/>
              <a:ext cx="3384947" cy="675639"/>
            </a:xfrm>
            <a:prstGeom prst="rect">
              <a:avLst/>
            </a:prstGeom>
            <a:noFill/>
            <a:ln w="9525">
              <a:noFill/>
            </a:ln>
          </p:spPr>
          <p:txBody>
            <a:bodyPr vert="horz" lIns="0" tIns="108000" rIns="0" bIns="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pPr>
                <a:spcAft>
                  <a:spcPts val="300"/>
                </a:spcAft>
              </a:pPr>
              <a:r>
                <a:rPr lang="ru-RU" sz="1100" b="1" dirty="0">
                  <a:latin typeface="+mj-lt"/>
                </a:rPr>
                <a:t>Во врска со </a:t>
              </a:r>
              <a:r>
                <a:rPr lang="ru-RU" sz="1100" b="1" dirty="0" smtClean="0">
                  <a:latin typeface="+mj-lt"/>
                </a:rPr>
                <a:t>прашањето: </a:t>
              </a:r>
              <a:r>
                <a:rPr lang="ru-RU" sz="1100" b="1" dirty="0">
                  <a:latin typeface="+mj-lt"/>
                </a:rPr>
                <a:t>што </a:t>
              </a:r>
              <a:r>
                <a:rPr lang="ru-RU" sz="1100" b="1" dirty="0" smtClean="0">
                  <a:latin typeface="+mj-lt"/>
                </a:rPr>
                <a:t>доколку има </a:t>
              </a:r>
              <a:r>
                <a:rPr lang="ru-RU" sz="1100" b="1" dirty="0">
                  <a:latin typeface="+mj-lt"/>
                </a:rPr>
                <a:t>повеќе претставници во Собранието од </a:t>
              </a:r>
              <a:r>
                <a:rPr lang="ru-RU" sz="1100" b="1" dirty="0" smtClean="0">
                  <a:latin typeface="+mj-lt"/>
                </a:rPr>
                <a:t>групите граѓани изложени на ризик, најнапред сите </a:t>
              </a:r>
              <a:r>
                <a:rPr lang="ru-RU" sz="1100" b="1" dirty="0">
                  <a:latin typeface="+mj-lt"/>
                </a:rPr>
                <a:t>веруваат дека тоа би било добро и </a:t>
              </a:r>
              <a:r>
                <a:rPr lang="ru-RU" sz="1100" b="1" dirty="0" smtClean="0">
                  <a:latin typeface="+mj-lt"/>
                </a:rPr>
                <a:t>корисно. Но, </a:t>
              </a:r>
              <a:r>
                <a:rPr lang="ru-RU" sz="1100" b="1" dirty="0">
                  <a:latin typeface="+mj-lt"/>
                </a:rPr>
                <a:t>по дискусијата за ова прашање некои испитаници почнуваат да веруваат дека </a:t>
              </a:r>
              <a:r>
                <a:rPr lang="ru-RU" sz="1100" b="1" dirty="0" smtClean="0">
                  <a:latin typeface="+mj-lt"/>
                </a:rPr>
                <a:t>откако лицата изложени на ризик би станале пратеници</a:t>
              </a:r>
              <a:r>
                <a:rPr lang="ru-RU" sz="1100" b="1" dirty="0">
                  <a:latin typeface="+mj-lt"/>
                </a:rPr>
                <a:t>, </a:t>
              </a:r>
              <a:r>
                <a:rPr lang="ru-RU" sz="1100" b="1" dirty="0" smtClean="0">
                  <a:latin typeface="+mj-lt"/>
                </a:rPr>
                <a:t>би заборавиле </a:t>
              </a:r>
              <a:r>
                <a:rPr lang="ru-RU" sz="1100" b="1" dirty="0">
                  <a:latin typeface="+mj-lt"/>
                </a:rPr>
                <a:t>од каде доаѓаат </a:t>
              </a:r>
              <a:r>
                <a:rPr lang="ru-RU" sz="1100" b="1" dirty="0" smtClean="0">
                  <a:latin typeface="+mj-lt"/>
                </a:rPr>
                <a:t>и како и пратениците би почнале да </a:t>
              </a:r>
              <a:r>
                <a:rPr lang="ru-RU" sz="1100" b="1" dirty="0">
                  <a:latin typeface="+mj-lt"/>
                </a:rPr>
                <a:t>работат </a:t>
              </a:r>
              <a:r>
                <a:rPr lang="ru-RU" sz="1100" b="1" dirty="0" smtClean="0">
                  <a:latin typeface="+mj-lt"/>
                </a:rPr>
                <a:t>само за </a:t>
              </a:r>
              <a:r>
                <a:rPr lang="ru-RU" sz="1100" b="1" dirty="0">
                  <a:latin typeface="+mj-lt"/>
                </a:rPr>
                <a:t>свој </a:t>
              </a:r>
              <a:r>
                <a:rPr lang="ru-RU" sz="1100" b="1" dirty="0" smtClean="0">
                  <a:latin typeface="+mj-lt"/>
                </a:rPr>
                <a:t>интерес, а за </a:t>
              </a:r>
              <a:r>
                <a:rPr lang="ru-RU" sz="1100" b="1" dirty="0">
                  <a:latin typeface="+mj-lt"/>
                </a:rPr>
                <a:t>доброто на групите </a:t>
              </a:r>
              <a:r>
                <a:rPr lang="ru-RU" sz="1100" b="1" dirty="0" smtClean="0">
                  <a:latin typeface="+mj-lt"/>
                </a:rPr>
                <a:t>од каде потекнуваат.</a:t>
              </a:r>
            </a:p>
          </p:txBody>
        </p:sp>
        <p:cxnSp>
          <p:nvCxnSpPr>
            <p:cNvPr id="46" name="Gerade Verbindung 27"/>
            <p:cNvCxnSpPr/>
            <p:nvPr>
              <p:custDataLst>
                <p:tags r:id="rId9"/>
              </p:custDataLst>
            </p:nvPr>
          </p:nvCxnSpPr>
          <p:spPr bwMode="gray">
            <a:xfrm flipV="1">
              <a:off x="1115616" y="2140690"/>
              <a:ext cx="33853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74550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9"/>
          <p:cNvSpPr>
            <a:spLocks noChangeArrowheads="1"/>
          </p:cNvSpPr>
          <p:nvPr/>
        </p:nvSpPr>
        <p:spPr bwMode="auto">
          <a:xfrm>
            <a:off x="33667" y="5054601"/>
            <a:ext cx="3776333" cy="1608137"/>
          </a:xfrm>
          <a:prstGeom prst="rect">
            <a:avLst/>
          </a:prstGeom>
          <a:noFill/>
          <a:ln w="9525">
            <a:noFill/>
            <a:miter lim="800000"/>
            <a:headEnd/>
            <a:tailEnd/>
          </a:ln>
          <a:effectLst>
            <a:prstShdw prst="shdw17" dist="17961" dir="2700000">
              <a:srgbClr val="004D7B"/>
            </a:prstShdw>
          </a:effectLst>
        </p:spPr>
        <p:txBody>
          <a:bodyPr lIns="0" tIns="0" rIns="0" bIns="0" anchor="ctr"/>
          <a:lstStyle/>
          <a:p>
            <a:pPr marL="161921" defTabSz="757219" eaLnBrk="0" hangingPunct="0">
              <a:buSzPct val="120000"/>
            </a:pPr>
            <a:r>
              <a:rPr lang="de-AT" sz="1200" b="1" dirty="0">
                <a:solidFill>
                  <a:schemeClr val="bg1"/>
                </a:solidFill>
              </a:rPr>
              <a:t>GfK Skopje</a:t>
            </a:r>
            <a:r>
              <a:rPr lang="de-DE" sz="1200" b="1" dirty="0">
                <a:solidFill>
                  <a:schemeClr val="bg1"/>
                </a:solidFill>
              </a:rPr>
              <a:t> </a:t>
            </a:r>
          </a:p>
          <a:p>
            <a:pPr marL="161921" defTabSz="757219" eaLnBrk="0" hangingPunct="0">
              <a:buSzPct val="120000"/>
            </a:pPr>
            <a:r>
              <a:rPr lang="en-US" sz="1200" b="1" dirty="0" smtClean="0">
                <a:solidFill>
                  <a:schemeClr val="bg1"/>
                </a:solidFill>
              </a:rPr>
              <a:t>Blvd. </a:t>
            </a:r>
            <a:r>
              <a:rPr lang="en-US" sz="1200" b="1" dirty="0">
                <a:solidFill>
                  <a:schemeClr val="bg1"/>
                </a:solidFill>
              </a:rPr>
              <a:t>VMRO 1 (</a:t>
            </a:r>
            <a:r>
              <a:rPr lang="en-US" sz="1200" b="1" dirty="0" err="1">
                <a:solidFill>
                  <a:schemeClr val="bg1"/>
                </a:solidFill>
              </a:rPr>
              <a:t>ent</a:t>
            </a:r>
            <a:r>
              <a:rPr lang="en-US" sz="1200" b="1" dirty="0">
                <a:solidFill>
                  <a:schemeClr val="bg1"/>
                </a:solidFill>
              </a:rPr>
              <a:t>. ME)</a:t>
            </a:r>
            <a:r>
              <a:rPr lang="mk-MK" sz="1200" b="1" dirty="0">
                <a:solidFill>
                  <a:schemeClr val="bg1"/>
                </a:solidFill>
              </a:rPr>
              <a:t>, </a:t>
            </a:r>
            <a:r>
              <a:rPr lang="en-US" sz="1200" b="1" dirty="0">
                <a:solidFill>
                  <a:schemeClr val="bg1"/>
                </a:solidFill>
              </a:rPr>
              <a:t>Skopje </a:t>
            </a:r>
            <a:endParaRPr lang="de-DE" sz="1200" b="1" dirty="0">
              <a:solidFill>
                <a:schemeClr val="bg1"/>
              </a:solidFill>
            </a:endParaRPr>
          </a:p>
          <a:p>
            <a:pPr marL="161921" defTabSz="757219" eaLnBrk="0" hangingPunct="0">
              <a:buSzPct val="120000"/>
            </a:pPr>
            <a:r>
              <a:rPr lang="de-DE" sz="1200" b="1" dirty="0">
                <a:solidFill>
                  <a:schemeClr val="bg1"/>
                </a:solidFill>
              </a:rPr>
              <a:t>Tel: (+389) 2 3126001 </a:t>
            </a:r>
          </a:p>
          <a:p>
            <a:pPr marL="161921" defTabSz="757219" eaLnBrk="0" hangingPunct="0">
              <a:buSzPct val="120000"/>
            </a:pPr>
            <a:r>
              <a:rPr lang="de-DE" sz="1200" b="1" dirty="0">
                <a:solidFill>
                  <a:schemeClr val="bg1"/>
                </a:solidFill>
              </a:rPr>
              <a:t>E-mail: info-macedonia@gfk.com</a:t>
            </a:r>
          </a:p>
          <a:p>
            <a:pPr marL="161921" defTabSz="757219" eaLnBrk="0" hangingPunct="0">
              <a:buSzPct val="120000"/>
            </a:pPr>
            <a:r>
              <a:rPr lang="de-AT" sz="1200" b="1" dirty="0">
                <a:solidFill>
                  <a:schemeClr val="bg1"/>
                </a:solidFill>
              </a:rPr>
              <a:t>www.gfk.com</a:t>
            </a:r>
          </a:p>
        </p:txBody>
      </p:sp>
    </p:spTree>
    <p:extLst>
      <p:ext uri="{BB962C8B-B14F-4D97-AF65-F5344CB8AC3E}">
        <p14:creationId xmlns:p14="http://schemas.microsoft.com/office/powerpoint/2010/main" val="648160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
          <p:cNvSpPr txBox="1">
            <a:spLocks/>
          </p:cNvSpPr>
          <p:nvPr>
            <p:custDataLst>
              <p:tags r:id="rId1"/>
            </p:custDataLst>
          </p:nvPr>
        </p:nvSpPr>
        <p:spPr bwMode="gray">
          <a:xfrm>
            <a:off x="850893" y="1084574"/>
            <a:ext cx="8107207" cy="1459528"/>
          </a:xfrm>
          <a:prstGeom prst="rect">
            <a:avLst/>
          </a:prstGeom>
          <a:noFill/>
          <a:ln w="9525">
            <a:noFill/>
          </a:ln>
        </p:spPr>
        <p:txBody>
          <a:bodyPr vert="horz" lIns="720000" tIns="108000" rIns="0" bIns="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r>
              <a:rPr lang="mk-MK" sz="1200" dirty="0"/>
              <a:t>За да се поддржат напорите на Собранието на Република Македонија за поголема отвореност и транспарентност, </a:t>
            </a:r>
            <a:r>
              <a:rPr lang="mk-MK" sz="1200" dirty="0" smtClean="0"/>
              <a:t>беше спроведено квалитативно истражување со цел </a:t>
            </a:r>
            <a:r>
              <a:rPr lang="mk-MK" sz="1200" dirty="0"/>
              <a:t>соодветно </a:t>
            </a:r>
            <a:r>
              <a:rPr lang="mk-MK" sz="1200" dirty="0" smtClean="0"/>
              <a:t>вклучување на </a:t>
            </a:r>
            <a:r>
              <a:rPr lang="mk-MK" sz="1200" dirty="0"/>
              <a:t>специфичните потреби </a:t>
            </a:r>
            <a:r>
              <a:rPr lang="mk-MK" sz="1200" dirty="0" smtClean="0"/>
              <a:t>на групите граѓаните изложени на ризик </a:t>
            </a:r>
            <a:r>
              <a:rPr lang="mk-MK" sz="1200" dirty="0"/>
              <a:t>од социјална </a:t>
            </a:r>
            <a:r>
              <a:rPr lang="mk-MK" sz="1200" dirty="0" smtClean="0"/>
              <a:t>исклученост. Шест </a:t>
            </a:r>
            <a:r>
              <a:rPr lang="mk-MK" sz="1200" dirty="0"/>
              <a:t>групи </a:t>
            </a:r>
            <a:r>
              <a:rPr lang="mk-MK" sz="1200" dirty="0" smtClean="0"/>
              <a:t>граѓани изложени на ризик од социјална исклученост, се примарен </a:t>
            </a:r>
            <a:r>
              <a:rPr lang="mk-MK" sz="1200" dirty="0"/>
              <a:t>фокус: невработени, </a:t>
            </a:r>
            <a:r>
              <a:rPr lang="mk-MK" sz="1200" dirty="0" smtClean="0"/>
              <a:t>млади (18-29 години), </a:t>
            </a:r>
            <a:r>
              <a:rPr lang="mk-MK" sz="1200" dirty="0"/>
              <a:t>Роми, жени, лица со </a:t>
            </a:r>
            <a:r>
              <a:rPr lang="mk-MK" sz="1200" dirty="0" smtClean="0"/>
              <a:t>попреченост и сиромашни. </a:t>
            </a:r>
            <a:r>
              <a:rPr lang="mk-MK" sz="1200" dirty="0"/>
              <a:t>Квалитативното истражување </a:t>
            </a:r>
            <a:r>
              <a:rPr lang="mk-MK" sz="1200" dirty="0" smtClean="0"/>
              <a:t>е спроведено </a:t>
            </a:r>
            <a:r>
              <a:rPr lang="mk-MK" sz="1200" dirty="0"/>
              <a:t>во име на Националниот демократски институт за меѓународни односи (НДИ) од ГфК. Истражувањето е овозможено со финансиска поддршка од Швајцарската агенција за развој и соработка</a:t>
            </a:r>
            <a:r>
              <a:rPr lang="mk-MK" sz="1200" dirty="0" smtClean="0"/>
              <a:t>.</a:t>
            </a:r>
          </a:p>
        </p:txBody>
      </p:sp>
      <p:sp>
        <p:nvSpPr>
          <p:cNvPr id="4" name="Titel 3"/>
          <p:cNvSpPr>
            <a:spLocks noGrp="1"/>
          </p:cNvSpPr>
          <p:nvPr>
            <p:ph type="title"/>
          </p:nvPr>
        </p:nvSpPr>
        <p:spPr bwMode="gray">
          <a:xfrm>
            <a:off x="323852" y="260649"/>
            <a:ext cx="3888107" cy="647402"/>
          </a:xfrm>
        </p:spPr>
        <p:txBody>
          <a:bodyPr anchor="t"/>
          <a:lstStyle/>
          <a:p>
            <a:r>
              <a:rPr lang="mk-MK" dirty="0" smtClean="0"/>
              <a:t>ОСНОВНИ ИНФОРМАЦИИ</a:t>
            </a:r>
            <a:endParaRPr lang="en-US" dirty="0"/>
          </a:p>
        </p:txBody>
      </p:sp>
      <p:sp>
        <p:nvSpPr>
          <p:cNvPr id="15" name="Text Placeholder 1"/>
          <p:cNvSpPr txBox="1">
            <a:spLocks/>
          </p:cNvSpPr>
          <p:nvPr>
            <p:custDataLst>
              <p:tags r:id="rId2"/>
            </p:custDataLst>
          </p:nvPr>
        </p:nvSpPr>
        <p:spPr bwMode="gray">
          <a:xfrm>
            <a:off x="910710" y="3706336"/>
            <a:ext cx="6911868" cy="1080000"/>
          </a:xfrm>
          <a:prstGeom prst="rect">
            <a:avLst/>
          </a:prstGeom>
          <a:noFill/>
          <a:ln w="9525">
            <a:noFill/>
          </a:ln>
        </p:spPr>
        <p:txBody>
          <a:bodyPr vert="horz" lIns="720000" tIns="108000" rIns="0" bIns="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pPr>
              <a:spcBef>
                <a:spcPts val="600"/>
              </a:spcBef>
              <a:spcAft>
                <a:spcPts val="300"/>
              </a:spcAft>
            </a:pPr>
            <a:r>
              <a:rPr lang="mk-MK" sz="1200" dirty="0" smtClean="0"/>
              <a:t>Целна група</a:t>
            </a:r>
            <a:endParaRPr lang="en-US" sz="1200" dirty="0"/>
          </a:p>
        </p:txBody>
      </p:sp>
      <p:sp>
        <p:nvSpPr>
          <p:cNvPr id="14" name="Text Placeholder 1"/>
          <p:cNvSpPr txBox="1">
            <a:spLocks/>
          </p:cNvSpPr>
          <p:nvPr>
            <p:custDataLst>
              <p:tags r:id="rId3"/>
            </p:custDataLst>
          </p:nvPr>
        </p:nvSpPr>
        <p:spPr bwMode="gray">
          <a:xfrm>
            <a:off x="853300" y="2555624"/>
            <a:ext cx="6864952" cy="1080000"/>
          </a:xfrm>
          <a:prstGeom prst="rect">
            <a:avLst/>
          </a:prstGeom>
          <a:noFill/>
          <a:ln w="9525">
            <a:noFill/>
          </a:ln>
        </p:spPr>
        <p:txBody>
          <a:bodyPr vert="horz" lIns="720000" tIns="108000" rIns="0" bIns="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pPr>
              <a:spcBef>
                <a:spcPts val="0"/>
              </a:spcBef>
            </a:pPr>
            <a:r>
              <a:rPr lang="mk-MK" sz="1200" dirty="0" smtClean="0">
                <a:latin typeface="+mj-lt"/>
              </a:rPr>
              <a:t>Истражувачки метод </a:t>
            </a:r>
            <a:endParaRPr lang="en-US" sz="1200" dirty="0">
              <a:latin typeface="+mj-lt"/>
            </a:endParaRPr>
          </a:p>
          <a:p>
            <a:pPr lvl="1">
              <a:spcBef>
                <a:spcPts val="0"/>
              </a:spcBef>
            </a:pPr>
            <a:r>
              <a:rPr lang="mk-MK" sz="1200" dirty="0" smtClean="0">
                <a:latin typeface="+mj-lt"/>
              </a:rPr>
              <a:t>Квалитативно истражување</a:t>
            </a:r>
            <a:r>
              <a:rPr lang="en-US" sz="1200" dirty="0" smtClean="0">
                <a:latin typeface="+mj-lt"/>
              </a:rPr>
              <a:t>: 12</a:t>
            </a:r>
            <a:r>
              <a:rPr lang="mk-MK" sz="1200" dirty="0" smtClean="0">
                <a:latin typeface="+mj-lt"/>
              </a:rPr>
              <a:t> групни дискусии со 6-8 испитаници во група  </a:t>
            </a:r>
            <a:endParaRPr lang="en-US" sz="1200" dirty="0">
              <a:latin typeface="+mj-lt"/>
            </a:endParaRPr>
          </a:p>
          <a:p>
            <a:pPr lvl="1">
              <a:spcBef>
                <a:spcPts val="0"/>
              </a:spcBef>
            </a:pPr>
            <a:r>
              <a:rPr lang="mk-MK" sz="1200" dirty="0" smtClean="0">
                <a:latin typeface="+mj-lt"/>
              </a:rPr>
              <a:t>Времетраење на групната дискусија: </a:t>
            </a:r>
            <a:r>
              <a:rPr lang="en-US" sz="1200" dirty="0" smtClean="0">
                <a:latin typeface="+mj-lt"/>
              </a:rPr>
              <a:t>1.5</a:t>
            </a:r>
            <a:r>
              <a:rPr lang="mk-MK" sz="1200" dirty="0" smtClean="0">
                <a:latin typeface="+mj-lt"/>
              </a:rPr>
              <a:t> час </a:t>
            </a:r>
            <a:r>
              <a:rPr lang="en-US" sz="1200" dirty="0" smtClean="0">
                <a:latin typeface="+mj-lt"/>
              </a:rPr>
              <a:t> </a:t>
            </a:r>
            <a:endParaRPr lang="sr-Latn-RS" sz="1200" dirty="0">
              <a:latin typeface="+mj-lt"/>
            </a:endParaRPr>
          </a:p>
          <a:p>
            <a:pPr lvl="1">
              <a:spcBef>
                <a:spcPts val="0"/>
              </a:spcBef>
            </a:pPr>
            <a:r>
              <a:rPr lang="mk-MK" sz="1200" dirty="0" smtClean="0">
                <a:latin typeface="+mj-lt"/>
              </a:rPr>
              <a:t>Локации</a:t>
            </a:r>
            <a:r>
              <a:rPr lang="sr-Latn-RS" sz="1200" dirty="0" smtClean="0">
                <a:latin typeface="+mj-lt"/>
              </a:rPr>
              <a:t>: </a:t>
            </a:r>
            <a:r>
              <a:rPr lang="mk-MK" sz="1200" dirty="0" smtClean="0">
                <a:latin typeface="+mj-lt"/>
              </a:rPr>
              <a:t>Скопје</a:t>
            </a:r>
            <a:r>
              <a:rPr lang="en-US" sz="1200" dirty="0" smtClean="0">
                <a:latin typeface="+mj-lt"/>
              </a:rPr>
              <a:t>, </a:t>
            </a:r>
            <a:r>
              <a:rPr lang="mk-MK" sz="1200" dirty="0" smtClean="0">
                <a:latin typeface="+mj-lt"/>
              </a:rPr>
              <a:t>Тетово</a:t>
            </a:r>
            <a:r>
              <a:rPr lang="en-US" sz="1200" dirty="0" smtClean="0">
                <a:latin typeface="+mj-lt"/>
              </a:rPr>
              <a:t>, </a:t>
            </a:r>
            <a:r>
              <a:rPr lang="mk-MK" sz="1200" dirty="0" smtClean="0">
                <a:latin typeface="+mj-lt"/>
              </a:rPr>
              <a:t>Куманово</a:t>
            </a:r>
            <a:r>
              <a:rPr lang="en-US" sz="1200" dirty="0" smtClean="0">
                <a:latin typeface="+mj-lt"/>
              </a:rPr>
              <a:t>, </a:t>
            </a:r>
            <a:r>
              <a:rPr lang="mk-MK" sz="1200" dirty="0" smtClean="0">
                <a:latin typeface="+mj-lt"/>
              </a:rPr>
              <a:t>Штип</a:t>
            </a:r>
            <a:r>
              <a:rPr lang="en-US" sz="1200" dirty="0" smtClean="0">
                <a:latin typeface="+mj-lt"/>
              </a:rPr>
              <a:t>, </a:t>
            </a:r>
            <a:r>
              <a:rPr lang="mk-MK" sz="1200" dirty="0" smtClean="0">
                <a:latin typeface="+mj-lt"/>
              </a:rPr>
              <a:t>Прилеп и Битола</a:t>
            </a:r>
            <a:endParaRPr lang="en-US" sz="1200" dirty="0">
              <a:latin typeface="+mj-lt"/>
            </a:endParaRPr>
          </a:p>
          <a:p>
            <a:pPr lvl="1">
              <a:spcBef>
                <a:spcPts val="0"/>
              </a:spcBef>
            </a:pPr>
            <a:r>
              <a:rPr lang="mk-MK" sz="1200" dirty="0" smtClean="0">
                <a:latin typeface="+mj-lt"/>
              </a:rPr>
              <a:t>Период на реализација на групните дискусии: </a:t>
            </a:r>
            <a:r>
              <a:rPr lang="en-US" sz="1200" dirty="0" smtClean="0">
                <a:latin typeface="+mj-lt"/>
              </a:rPr>
              <a:t>15-22.09.2017 </a:t>
            </a:r>
            <a:endParaRPr lang="en-US" sz="1200" dirty="0">
              <a:latin typeface="+mj-lt"/>
            </a:endParaRPr>
          </a:p>
        </p:txBody>
      </p:sp>
      <p:grpSp>
        <p:nvGrpSpPr>
          <p:cNvPr id="20" name="Group 19"/>
          <p:cNvGrpSpPr/>
          <p:nvPr/>
        </p:nvGrpSpPr>
        <p:grpSpPr>
          <a:xfrm>
            <a:off x="395496" y="1340768"/>
            <a:ext cx="742766" cy="648072"/>
            <a:chOff x="323850" y="926421"/>
            <a:chExt cx="1019119" cy="1019591"/>
          </a:xfrm>
          <a:solidFill>
            <a:schemeClr val="bg2"/>
          </a:solidFill>
        </p:grpSpPr>
        <p:sp>
          <p:nvSpPr>
            <p:cNvPr id="21" name="Oval 20"/>
            <p:cNvSpPr/>
            <p:nvPr/>
          </p:nvSpPr>
          <p:spPr bwMode="gray">
            <a:xfrm>
              <a:off x="323850" y="926421"/>
              <a:ext cx="1019119" cy="1019591"/>
            </a:xfrm>
            <a:prstGeom prst="ellipse">
              <a:avLst/>
            </a:prstGeom>
            <a:grp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90000"/>
                </a:lnSpc>
                <a:spcBef>
                  <a:spcPts val="300"/>
                </a:spcBef>
              </a:pPr>
              <a:endParaRPr lang="en-GB" sz="900" dirty="0">
                <a:solidFill>
                  <a:schemeClr val="bg1"/>
                </a:solidFill>
              </a:endParaRPr>
            </a:p>
          </p:txBody>
        </p:sp>
        <p:sp>
          <p:nvSpPr>
            <p:cNvPr id="22" name="Oval 21"/>
            <p:cNvSpPr/>
            <p:nvPr/>
          </p:nvSpPr>
          <p:spPr bwMode="gray">
            <a:xfrm>
              <a:off x="323850" y="926421"/>
              <a:ext cx="1019119" cy="1019591"/>
            </a:xfrm>
            <a:prstGeom prst="ellipse">
              <a:avLst/>
            </a:prstGeom>
            <a:solidFill>
              <a:schemeClr val="accent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90000"/>
                </a:lnSpc>
              </a:pPr>
              <a:endParaRPr lang="en-GB" sz="900" dirty="0">
                <a:solidFill>
                  <a:schemeClr val="bg1"/>
                </a:solidFill>
              </a:endParaRPr>
            </a:p>
          </p:txBody>
        </p:sp>
        <p:grpSp>
          <p:nvGrpSpPr>
            <p:cNvPr id="23" name="Group 22"/>
            <p:cNvGrpSpPr/>
            <p:nvPr/>
          </p:nvGrpSpPr>
          <p:grpSpPr>
            <a:xfrm>
              <a:off x="916747" y="1231900"/>
              <a:ext cx="281736" cy="403226"/>
              <a:chOff x="833410" y="1171576"/>
              <a:chExt cx="323885" cy="463550"/>
            </a:xfrm>
            <a:grpFill/>
          </p:grpSpPr>
          <p:sp>
            <p:nvSpPr>
              <p:cNvPr id="25" name="Rectangle 24"/>
              <p:cNvSpPr/>
              <p:nvPr/>
            </p:nvSpPr>
            <p:spPr bwMode="gray">
              <a:xfrm>
                <a:off x="833410" y="1171576"/>
                <a:ext cx="323885" cy="463550"/>
              </a:xfrm>
              <a:prstGeom prst="rect">
                <a:avLst/>
              </a:prstGeom>
              <a:solidFill>
                <a:schemeClr val="accent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endParaRPr lang="en-GB" sz="1600" dirty="0">
                  <a:solidFill>
                    <a:schemeClr val="tx1"/>
                  </a:solidFill>
                  <a:latin typeface="Arial" pitchFamily="34" charset="0"/>
                  <a:cs typeface="Arial" pitchFamily="34" charset="0"/>
                </a:endParaRPr>
              </a:p>
            </p:txBody>
          </p:sp>
          <p:sp>
            <p:nvSpPr>
              <p:cNvPr id="26" name="Freeform 25"/>
              <p:cNvSpPr/>
              <p:nvPr/>
            </p:nvSpPr>
            <p:spPr bwMode="gray">
              <a:xfrm>
                <a:off x="873919" y="1231900"/>
                <a:ext cx="233362" cy="0"/>
              </a:xfrm>
              <a:custGeom>
                <a:avLst/>
                <a:gdLst>
                  <a:gd name="connsiteX0" fmla="*/ 0 w 233362"/>
                  <a:gd name="connsiteY0" fmla="*/ 0 h 0"/>
                  <a:gd name="connsiteX1" fmla="*/ 233362 w 233362"/>
                  <a:gd name="connsiteY1" fmla="*/ 0 h 0"/>
                </a:gdLst>
                <a:ahLst/>
                <a:cxnLst>
                  <a:cxn ang="0">
                    <a:pos x="connsiteX0" y="connsiteY0"/>
                  </a:cxn>
                  <a:cxn ang="0">
                    <a:pos x="connsiteX1" y="connsiteY1"/>
                  </a:cxn>
                </a:cxnLst>
                <a:rect l="l" t="t" r="r" b="b"/>
                <a:pathLst>
                  <a:path w="233362">
                    <a:moveTo>
                      <a:pt x="0" y="0"/>
                    </a:moveTo>
                    <a:lnTo>
                      <a:pt x="233362" y="0"/>
                    </a:lnTo>
                  </a:path>
                </a:pathLst>
              </a:cu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Freeform 26"/>
              <p:cNvSpPr/>
              <p:nvPr/>
            </p:nvSpPr>
            <p:spPr bwMode="gray">
              <a:xfrm>
                <a:off x="873919" y="1325607"/>
                <a:ext cx="233362" cy="0"/>
              </a:xfrm>
              <a:custGeom>
                <a:avLst/>
                <a:gdLst>
                  <a:gd name="connsiteX0" fmla="*/ 0 w 233362"/>
                  <a:gd name="connsiteY0" fmla="*/ 0 h 0"/>
                  <a:gd name="connsiteX1" fmla="*/ 233362 w 233362"/>
                  <a:gd name="connsiteY1" fmla="*/ 0 h 0"/>
                </a:gdLst>
                <a:ahLst/>
                <a:cxnLst>
                  <a:cxn ang="0">
                    <a:pos x="connsiteX0" y="connsiteY0"/>
                  </a:cxn>
                  <a:cxn ang="0">
                    <a:pos x="connsiteX1" y="connsiteY1"/>
                  </a:cxn>
                </a:cxnLst>
                <a:rect l="l" t="t" r="r" b="b"/>
                <a:pathLst>
                  <a:path w="233362">
                    <a:moveTo>
                      <a:pt x="0" y="0"/>
                    </a:moveTo>
                    <a:lnTo>
                      <a:pt x="233362" y="0"/>
                    </a:lnTo>
                  </a:path>
                </a:pathLst>
              </a:cu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Freeform 27"/>
              <p:cNvSpPr/>
              <p:nvPr/>
            </p:nvSpPr>
            <p:spPr bwMode="gray">
              <a:xfrm>
                <a:off x="873919" y="1383329"/>
                <a:ext cx="233362" cy="0"/>
              </a:xfrm>
              <a:custGeom>
                <a:avLst/>
                <a:gdLst>
                  <a:gd name="connsiteX0" fmla="*/ 0 w 233362"/>
                  <a:gd name="connsiteY0" fmla="*/ 0 h 0"/>
                  <a:gd name="connsiteX1" fmla="*/ 233362 w 233362"/>
                  <a:gd name="connsiteY1" fmla="*/ 0 h 0"/>
                </a:gdLst>
                <a:ahLst/>
                <a:cxnLst>
                  <a:cxn ang="0">
                    <a:pos x="connsiteX0" y="connsiteY0"/>
                  </a:cxn>
                  <a:cxn ang="0">
                    <a:pos x="connsiteX1" y="connsiteY1"/>
                  </a:cxn>
                </a:cxnLst>
                <a:rect l="l" t="t" r="r" b="b"/>
                <a:pathLst>
                  <a:path w="233362">
                    <a:moveTo>
                      <a:pt x="0" y="0"/>
                    </a:moveTo>
                    <a:lnTo>
                      <a:pt x="233362" y="0"/>
                    </a:lnTo>
                  </a:path>
                </a:pathLst>
              </a:cu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Freeform 28"/>
              <p:cNvSpPr/>
              <p:nvPr/>
            </p:nvSpPr>
            <p:spPr bwMode="gray">
              <a:xfrm>
                <a:off x="873919" y="1441051"/>
                <a:ext cx="233362" cy="0"/>
              </a:xfrm>
              <a:custGeom>
                <a:avLst/>
                <a:gdLst>
                  <a:gd name="connsiteX0" fmla="*/ 0 w 233362"/>
                  <a:gd name="connsiteY0" fmla="*/ 0 h 0"/>
                  <a:gd name="connsiteX1" fmla="*/ 233362 w 233362"/>
                  <a:gd name="connsiteY1" fmla="*/ 0 h 0"/>
                </a:gdLst>
                <a:ahLst/>
                <a:cxnLst>
                  <a:cxn ang="0">
                    <a:pos x="connsiteX0" y="connsiteY0"/>
                  </a:cxn>
                  <a:cxn ang="0">
                    <a:pos x="connsiteX1" y="connsiteY1"/>
                  </a:cxn>
                </a:cxnLst>
                <a:rect l="l" t="t" r="r" b="b"/>
                <a:pathLst>
                  <a:path w="233362">
                    <a:moveTo>
                      <a:pt x="0" y="0"/>
                    </a:moveTo>
                    <a:lnTo>
                      <a:pt x="233362" y="0"/>
                    </a:lnTo>
                  </a:path>
                </a:pathLst>
              </a:cu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0" name="Freeform 29"/>
              <p:cNvSpPr/>
              <p:nvPr/>
            </p:nvSpPr>
            <p:spPr bwMode="gray">
              <a:xfrm>
                <a:off x="873919" y="1498773"/>
                <a:ext cx="233362" cy="0"/>
              </a:xfrm>
              <a:custGeom>
                <a:avLst/>
                <a:gdLst>
                  <a:gd name="connsiteX0" fmla="*/ 0 w 233362"/>
                  <a:gd name="connsiteY0" fmla="*/ 0 h 0"/>
                  <a:gd name="connsiteX1" fmla="*/ 233362 w 233362"/>
                  <a:gd name="connsiteY1" fmla="*/ 0 h 0"/>
                </a:gdLst>
                <a:ahLst/>
                <a:cxnLst>
                  <a:cxn ang="0">
                    <a:pos x="connsiteX0" y="connsiteY0"/>
                  </a:cxn>
                  <a:cxn ang="0">
                    <a:pos x="connsiteX1" y="connsiteY1"/>
                  </a:cxn>
                </a:cxnLst>
                <a:rect l="l" t="t" r="r" b="b"/>
                <a:pathLst>
                  <a:path w="233362">
                    <a:moveTo>
                      <a:pt x="0" y="0"/>
                    </a:moveTo>
                    <a:lnTo>
                      <a:pt x="233362" y="0"/>
                    </a:lnTo>
                  </a:path>
                </a:pathLst>
              </a:cu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Freeform 30"/>
              <p:cNvSpPr/>
              <p:nvPr/>
            </p:nvSpPr>
            <p:spPr bwMode="gray">
              <a:xfrm>
                <a:off x="873919" y="1556495"/>
                <a:ext cx="233362" cy="0"/>
              </a:xfrm>
              <a:custGeom>
                <a:avLst/>
                <a:gdLst>
                  <a:gd name="connsiteX0" fmla="*/ 0 w 233362"/>
                  <a:gd name="connsiteY0" fmla="*/ 0 h 0"/>
                  <a:gd name="connsiteX1" fmla="*/ 233362 w 233362"/>
                  <a:gd name="connsiteY1" fmla="*/ 0 h 0"/>
                </a:gdLst>
                <a:ahLst/>
                <a:cxnLst>
                  <a:cxn ang="0">
                    <a:pos x="connsiteX0" y="connsiteY0"/>
                  </a:cxn>
                  <a:cxn ang="0">
                    <a:pos x="connsiteX1" y="connsiteY1"/>
                  </a:cxn>
                </a:cxnLst>
                <a:rect l="l" t="t" r="r" b="b"/>
                <a:pathLst>
                  <a:path w="233362">
                    <a:moveTo>
                      <a:pt x="0" y="0"/>
                    </a:moveTo>
                    <a:lnTo>
                      <a:pt x="233362" y="0"/>
                    </a:lnTo>
                  </a:path>
                </a:pathLst>
              </a:cu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Freeform 31"/>
              <p:cNvSpPr/>
              <p:nvPr/>
            </p:nvSpPr>
            <p:spPr bwMode="gray">
              <a:xfrm>
                <a:off x="873919" y="1297035"/>
                <a:ext cx="233362" cy="0"/>
              </a:xfrm>
              <a:custGeom>
                <a:avLst/>
                <a:gdLst>
                  <a:gd name="connsiteX0" fmla="*/ 0 w 233362"/>
                  <a:gd name="connsiteY0" fmla="*/ 0 h 0"/>
                  <a:gd name="connsiteX1" fmla="*/ 233362 w 233362"/>
                  <a:gd name="connsiteY1" fmla="*/ 0 h 0"/>
                </a:gdLst>
                <a:ahLst/>
                <a:cxnLst>
                  <a:cxn ang="0">
                    <a:pos x="connsiteX0" y="connsiteY0"/>
                  </a:cxn>
                  <a:cxn ang="0">
                    <a:pos x="connsiteX1" y="connsiteY1"/>
                  </a:cxn>
                </a:cxnLst>
                <a:rect l="l" t="t" r="r" b="b"/>
                <a:pathLst>
                  <a:path w="233362">
                    <a:moveTo>
                      <a:pt x="0" y="0"/>
                    </a:moveTo>
                    <a:lnTo>
                      <a:pt x="233362" y="0"/>
                    </a:lnTo>
                  </a:path>
                </a:pathLst>
              </a:cu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Freeform 32"/>
              <p:cNvSpPr/>
              <p:nvPr/>
            </p:nvSpPr>
            <p:spPr bwMode="gray">
              <a:xfrm>
                <a:off x="873919" y="1354757"/>
                <a:ext cx="233362" cy="0"/>
              </a:xfrm>
              <a:custGeom>
                <a:avLst/>
                <a:gdLst>
                  <a:gd name="connsiteX0" fmla="*/ 0 w 233362"/>
                  <a:gd name="connsiteY0" fmla="*/ 0 h 0"/>
                  <a:gd name="connsiteX1" fmla="*/ 233362 w 233362"/>
                  <a:gd name="connsiteY1" fmla="*/ 0 h 0"/>
                </a:gdLst>
                <a:ahLst/>
                <a:cxnLst>
                  <a:cxn ang="0">
                    <a:pos x="connsiteX0" y="connsiteY0"/>
                  </a:cxn>
                  <a:cxn ang="0">
                    <a:pos x="connsiteX1" y="connsiteY1"/>
                  </a:cxn>
                </a:cxnLst>
                <a:rect l="l" t="t" r="r" b="b"/>
                <a:pathLst>
                  <a:path w="233362">
                    <a:moveTo>
                      <a:pt x="0" y="0"/>
                    </a:moveTo>
                    <a:lnTo>
                      <a:pt x="233362" y="0"/>
                    </a:lnTo>
                  </a:path>
                </a:pathLst>
              </a:cu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4" name="Freeform 33"/>
              <p:cNvSpPr/>
              <p:nvPr/>
            </p:nvSpPr>
            <p:spPr bwMode="gray">
              <a:xfrm>
                <a:off x="873919" y="1412479"/>
                <a:ext cx="233362" cy="0"/>
              </a:xfrm>
              <a:custGeom>
                <a:avLst/>
                <a:gdLst>
                  <a:gd name="connsiteX0" fmla="*/ 0 w 233362"/>
                  <a:gd name="connsiteY0" fmla="*/ 0 h 0"/>
                  <a:gd name="connsiteX1" fmla="*/ 233362 w 233362"/>
                  <a:gd name="connsiteY1" fmla="*/ 0 h 0"/>
                </a:gdLst>
                <a:ahLst/>
                <a:cxnLst>
                  <a:cxn ang="0">
                    <a:pos x="connsiteX0" y="connsiteY0"/>
                  </a:cxn>
                  <a:cxn ang="0">
                    <a:pos x="connsiteX1" y="connsiteY1"/>
                  </a:cxn>
                </a:cxnLst>
                <a:rect l="l" t="t" r="r" b="b"/>
                <a:pathLst>
                  <a:path w="233362">
                    <a:moveTo>
                      <a:pt x="0" y="0"/>
                    </a:moveTo>
                    <a:lnTo>
                      <a:pt x="233362" y="0"/>
                    </a:lnTo>
                  </a:path>
                </a:pathLst>
              </a:cu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5" name="Freeform 34"/>
              <p:cNvSpPr/>
              <p:nvPr/>
            </p:nvSpPr>
            <p:spPr bwMode="gray">
              <a:xfrm>
                <a:off x="873919" y="1470201"/>
                <a:ext cx="233362" cy="0"/>
              </a:xfrm>
              <a:custGeom>
                <a:avLst/>
                <a:gdLst>
                  <a:gd name="connsiteX0" fmla="*/ 0 w 233362"/>
                  <a:gd name="connsiteY0" fmla="*/ 0 h 0"/>
                  <a:gd name="connsiteX1" fmla="*/ 233362 w 233362"/>
                  <a:gd name="connsiteY1" fmla="*/ 0 h 0"/>
                </a:gdLst>
                <a:ahLst/>
                <a:cxnLst>
                  <a:cxn ang="0">
                    <a:pos x="connsiteX0" y="connsiteY0"/>
                  </a:cxn>
                  <a:cxn ang="0">
                    <a:pos x="connsiteX1" y="connsiteY1"/>
                  </a:cxn>
                </a:cxnLst>
                <a:rect l="l" t="t" r="r" b="b"/>
                <a:pathLst>
                  <a:path w="233362">
                    <a:moveTo>
                      <a:pt x="0" y="0"/>
                    </a:moveTo>
                    <a:lnTo>
                      <a:pt x="233362" y="0"/>
                    </a:lnTo>
                  </a:path>
                </a:pathLst>
              </a:cu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6" name="Freeform 35"/>
              <p:cNvSpPr/>
              <p:nvPr/>
            </p:nvSpPr>
            <p:spPr bwMode="gray">
              <a:xfrm>
                <a:off x="873919" y="1527923"/>
                <a:ext cx="233362" cy="0"/>
              </a:xfrm>
              <a:custGeom>
                <a:avLst/>
                <a:gdLst>
                  <a:gd name="connsiteX0" fmla="*/ 0 w 233362"/>
                  <a:gd name="connsiteY0" fmla="*/ 0 h 0"/>
                  <a:gd name="connsiteX1" fmla="*/ 233362 w 233362"/>
                  <a:gd name="connsiteY1" fmla="*/ 0 h 0"/>
                </a:gdLst>
                <a:ahLst/>
                <a:cxnLst>
                  <a:cxn ang="0">
                    <a:pos x="connsiteX0" y="connsiteY0"/>
                  </a:cxn>
                  <a:cxn ang="0">
                    <a:pos x="connsiteX1" y="connsiteY1"/>
                  </a:cxn>
                </a:cxnLst>
                <a:rect l="l" t="t" r="r" b="b"/>
                <a:pathLst>
                  <a:path w="233362">
                    <a:moveTo>
                      <a:pt x="0" y="0"/>
                    </a:moveTo>
                    <a:lnTo>
                      <a:pt x="233362" y="0"/>
                    </a:lnTo>
                  </a:path>
                </a:pathLst>
              </a:cu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Freeform 36"/>
              <p:cNvSpPr/>
              <p:nvPr/>
            </p:nvSpPr>
            <p:spPr bwMode="gray">
              <a:xfrm>
                <a:off x="873919" y="1585645"/>
                <a:ext cx="233362" cy="0"/>
              </a:xfrm>
              <a:custGeom>
                <a:avLst/>
                <a:gdLst>
                  <a:gd name="connsiteX0" fmla="*/ 0 w 233362"/>
                  <a:gd name="connsiteY0" fmla="*/ 0 h 0"/>
                  <a:gd name="connsiteX1" fmla="*/ 233362 w 233362"/>
                  <a:gd name="connsiteY1" fmla="*/ 0 h 0"/>
                </a:gdLst>
                <a:ahLst/>
                <a:cxnLst>
                  <a:cxn ang="0">
                    <a:pos x="connsiteX0" y="connsiteY0"/>
                  </a:cxn>
                  <a:cxn ang="0">
                    <a:pos x="connsiteX1" y="connsiteY1"/>
                  </a:cxn>
                </a:cxnLst>
                <a:rect l="l" t="t" r="r" b="b"/>
                <a:pathLst>
                  <a:path w="233362">
                    <a:moveTo>
                      <a:pt x="0" y="0"/>
                    </a:moveTo>
                    <a:lnTo>
                      <a:pt x="233362" y="0"/>
                    </a:lnTo>
                  </a:path>
                </a:pathLst>
              </a:cu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4" name="Oval Callout 23"/>
            <p:cNvSpPr/>
            <p:nvPr/>
          </p:nvSpPr>
          <p:spPr bwMode="gray">
            <a:xfrm>
              <a:off x="414271" y="1256063"/>
              <a:ext cx="432928" cy="293297"/>
            </a:xfrm>
            <a:prstGeom prst="wedgeEllipseCallout">
              <a:avLst>
                <a:gd name="adj1" fmla="val -35730"/>
                <a:gd name="adj2" fmla="val 73495"/>
              </a:avLst>
            </a:prstGeom>
            <a:solidFill>
              <a:schemeClr val="accent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endParaRPr lang="en-GB" sz="1600" dirty="0">
                <a:solidFill>
                  <a:schemeClr val="tx1"/>
                </a:solidFill>
                <a:latin typeface="Arial" pitchFamily="34" charset="0"/>
                <a:cs typeface="Arial" pitchFamily="34" charset="0"/>
              </a:endParaRPr>
            </a:p>
          </p:txBody>
        </p:sp>
      </p:grpSp>
      <p:grpSp>
        <p:nvGrpSpPr>
          <p:cNvPr id="40" name="Group 39"/>
          <p:cNvGrpSpPr/>
          <p:nvPr/>
        </p:nvGrpSpPr>
        <p:grpSpPr>
          <a:xfrm>
            <a:off x="395496" y="2716217"/>
            <a:ext cx="742766" cy="640775"/>
            <a:chOff x="9434484" y="3023504"/>
            <a:chExt cx="936000" cy="936000"/>
          </a:xfrm>
          <a:solidFill>
            <a:schemeClr val="bg2"/>
          </a:solidFill>
        </p:grpSpPr>
        <p:sp>
          <p:nvSpPr>
            <p:cNvPr id="41" name="Oval 40"/>
            <p:cNvSpPr/>
            <p:nvPr/>
          </p:nvSpPr>
          <p:spPr bwMode="gray">
            <a:xfrm>
              <a:off x="9434484" y="3023504"/>
              <a:ext cx="936000" cy="936000"/>
            </a:xfrm>
            <a:prstGeom prst="ellipse">
              <a:avLst/>
            </a:prstGeom>
            <a:solidFill>
              <a:schemeClr val="accent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lvl="0" algn="ctr">
                <a:lnSpc>
                  <a:spcPct val="90000"/>
                </a:lnSpc>
              </a:pPr>
              <a:endParaRPr lang="en-GB" sz="900" dirty="0">
                <a:solidFill>
                  <a:schemeClr val="bg1"/>
                </a:solidFill>
              </a:endParaRPr>
            </a:p>
          </p:txBody>
        </p:sp>
        <p:sp>
          <p:nvSpPr>
            <p:cNvPr id="42" name="Oval 41"/>
            <p:cNvSpPr/>
            <p:nvPr/>
          </p:nvSpPr>
          <p:spPr bwMode="gray">
            <a:xfrm>
              <a:off x="9721106" y="3310126"/>
              <a:ext cx="362758" cy="362758"/>
            </a:xfrm>
            <a:prstGeom prst="ellipse">
              <a:avLst/>
            </a:prstGeom>
            <a:grp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endParaRPr lang="en-GB" sz="1600" dirty="0">
                <a:solidFill>
                  <a:schemeClr val="tx1"/>
                </a:solidFill>
                <a:latin typeface="Arial" pitchFamily="34" charset="0"/>
                <a:cs typeface="Arial" pitchFamily="34" charset="0"/>
              </a:endParaRPr>
            </a:p>
          </p:txBody>
        </p:sp>
        <p:sp>
          <p:nvSpPr>
            <p:cNvPr id="43" name="Oval 42"/>
            <p:cNvSpPr/>
            <p:nvPr/>
          </p:nvSpPr>
          <p:spPr bwMode="gray">
            <a:xfrm>
              <a:off x="9837461" y="3426481"/>
              <a:ext cx="130046" cy="130046"/>
            </a:xfrm>
            <a:prstGeom prst="ellipse">
              <a:avLst/>
            </a:prstGeom>
            <a:grp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endParaRPr lang="en-GB" sz="1600" dirty="0">
                <a:solidFill>
                  <a:schemeClr val="tx1"/>
                </a:solidFill>
                <a:latin typeface="Arial" pitchFamily="34" charset="0"/>
                <a:cs typeface="Arial" pitchFamily="34" charset="0"/>
              </a:endParaRPr>
            </a:p>
          </p:txBody>
        </p:sp>
        <p:sp>
          <p:nvSpPr>
            <p:cNvPr id="44" name="Oval 43"/>
            <p:cNvSpPr/>
            <p:nvPr/>
          </p:nvSpPr>
          <p:spPr bwMode="gray">
            <a:xfrm>
              <a:off x="9575461" y="3164481"/>
              <a:ext cx="654048" cy="654048"/>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endParaRPr lang="en-GB" sz="1600" dirty="0">
                <a:solidFill>
                  <a:schemeClr val="tx1"/>
                </a:solidFill>
                <a:latin typeface="Arial" pitchFamily="34" charset="0"/>
                <a:cs typeface="Arial" pitchFamily="34" charset="0"/>
              </a:endParaRPr>
            </a:p>
          </p:txBody>
        </p:sp>
        <p:sp>
          <p:nvSpPr>
            <p:cNvPr id="45" name="Chevron 44"/>
            <p:cNvSpPr/>
            <p:nvPr/>
          </p:nvSpPr>
          <p:spPr bwMode="gray">
            <a:xfrm rot="8378582">
              <a:off x="9854090" y="3250442"/>
              <a:ext cx="364273" cy="268772"/>
            </a:xfrm>
            <a:prstGeom prst="chevron">
              <a:avLst/>
            </a:prstGeom>
            <a:solidFill>
              <a:schemeClr val="accent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endParaRPr lang="en-GB" sz="1600" dirty="0">
                <a:solidFill>
                  <a:schemeClr val="tx1"/>
                </a:solidFill>
                <a:latin typeface="Arial" pitchFamily="34" charset="0"/>
                <a:cs typeface="Arial" pitchFamily="34" charset="0"/>
              </a:endParaRPr>
            </a:p>
          </p:txBody>
        </p:sp>
      </p:grpSp>
      <p:grpSp>
        <p:nvGrpSpPr>
          <p:cNvPr id="46" name="Group 45"/>
          <p:cNvGrpSpPr/>
          <p:nvPr/>
        </p:nvGrpSpPr>
        <p:grpSpPr>
          <a:xfrm>
            <a:off x="447095" y="3812147"/>
            <a:ext cx="742766" cy="648072"/>
            <a:chOff x="1389018" y="926421"/>
            <a:chExt cx="1019119" cy="1019591"/>
          </a:xfrm>
          <a:solidFill>
            <a:schemeClr val="bg2"/>
          </a:solidFill>
        </p:grpSpPr>
        <p:sp>
          <p:nvSpPr>
            <p:cNvPr id="47" name="Oval 46"/>
            <p:cNvSpPr/>
            <p:nvPr/>
          </p:nvSpPr>
          <p:spPr bwMode="gray">
            <a:xfrm>
              <a:off x="1389018" y="926421"/>
              <a:ext cx="1019119" cy="1019591"/>
            </a:xfrm>
            <a:prstGeom prst="ellipse">
              <a:avLst/>
            </a:prstGeom>
            <a:grp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lvl="0" algn="ctr">
                <a:lnSpc>
                  <a:spcPct val="90000"/>
                </a:lnSpc>
              </a:pPr>
              <a:endParaRPr lang="en-GB" sz="900" dirty="0">
                <a:solidFill>
                  <a:schemeClr val="bg1"/>
                </a:solidFill>
              </a:endParaRPr>
            </a:p>
          </p:txBody>
        </p:sp>
        <p:sp>
          <p:nvSpPr>
            <p:cNvPr id="48" name="Oval 47"/>
            <p:cNvSpPr/>
            <p:nvPr/>
          </p:nvSpPr>
          <p:spPr bwMode="gray">
            <a:xfrm>
              <a:off x="1389018" y="926421"/>
              <a:ext cx="1019119" cy="1019591"/>
            </a:xfrm>
            <a:prstGeom prst="ellipse">
              <a:avLst/>
            </a:prstGeom>
            <a:solidFill>
              <a:schemeClr val="accent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90000"/>
                </a:lnSpc>
              </a:pPr>
              <a:endParaRPr lang="en-GB" sz="900" dirty="0">
                <a:solidFill>
                  <a:schemeClr val="bg1"/>
                </a:solidFill>
              </a:endParaRPr>
            </a:p>
          </p:txBody>
        </p:sp>
        <p:grpSp>
          <p:nvGrpSpPr>
            <p:cNvPr id="49" name="Group 48"/>
            <p:cNvGrpSpPr/>
            <p:nvPr/>
          </p:nvGrpSpPr>
          <p:grpSpPr>
            <a:xfrm rot="19010644">
              <a:off x="1779891" y="1011952"/>
              <a:ext cx="366281" cy="800738"/>
              <a:chOff x="4418156" y="1247775"/>
              <a:chExt cx="1571795" cy="3436151"/>
            </a:xfrm>
            <a:grpFill/>
          </p:grpSpPr>
          <p:sp>
            <p:nvSpPr>
              <p:cNvPr id="54" name="Rounded Rectangle 53"/>
              <p:cNvSpPr/>
              <p:nvPr/>
            </p:nvSpPr>
            <p:spPr bwMode="gray">
              <a:xfrm>
                <a:off x="5087295" y="2819570"/>
                <a:ext cx="233516" cy="1864356"/>
              </a:xfrm>
              <a:prstGeom prst="roundRect">
                <a:avLst/>
              </a:prstGeom>
              <a:grp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endParaRPr lang="en-GB" sz="1600" dirty="0">
                  <a:solidFill>
                    <a:schemeClr val="tx1"/>
                  </a:solidFill>
                  <a:latin typeface="Arial" pitchFamily="34" charset="0"/>
                  <a:cs typeface="Arial" pitchFamily="34" charset="0"/>
                </a:endParaRPr>
              </a:p>
            </p:txBody>
          </p:sp>
          <p:sp>
            <p:nvSpPr>
              <p:cNvPr id="55" name="Oval 54"/>
              <p:cNvSpPr/>
              <p:nvPr/>
            </p:nvSpPr>
            <p:spPr bwMode="gray">
              <a:xfrm>
                <a:off x="4418156" y="1247775"/>
                <a:ext cx="1571795" cy="1571795"/>
              </a:xfrm>
              <a:prstGeom prst="ellipse">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endParaRPr lang="en-GB" sz="1600" dirty="0">
                  <a:solidFill>
                    <a:schemeClr val="tx1"/>
                  </a:solidFill>
                  <a:latin typeface="Arial" pitchFamily="34" charset="0"/>
                  <a:cs typeface="Arial" pitchFamily="34" charset="0"/>
                </a:endParaRPr>
              </a:p>
            </p:txBody>
          </p:sp>
          <p:sp>
            <p:nvSpPr>
              <p:cNvPr id="56" name="Rounded Rectangle 55"/>
              <p:cNvSpPr/>
              <p:nvPr/>
            </p:nvSpPr>
            <p:spPr bwMode="gray">
              <a:xfrm>
                <a:off x="5050026" y="3010500"/>
                <a:ext cx="301954" cy="1526732"/>
              </a:xfrm>
              <a:prstGeom prst="roundRect">
                <a:avLst/>
              </a:prstGeom>
              <a:solidFill>
                <a:schemeClr val="accent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endParaRPr lang="en-GB" sz="1600" dirty="0">
                  <a:solidFill>
                    <a:schemeClr val="tx1"/>
                  </a:solidFill>
                  <a:latin typeface="Arial" pitchFamily="34" charset="0"/>
                  <a:cs typeface="Arial" pitchFamily="34" charset="0"/>
                </a:endParaRPr>
              </a:p>
            </p:txBody>
          </p:sp>
        </p:grpSp>
        <p:pic>
          <p:nvPicPr>
            <p:cNvPr id="50"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79058" y="1253853"/>
              <a:ext cx="153051" cy="38817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52320" y="1038162"/>
              <a:ext cx="153051" cy="38817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2"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33814" y="1487939"/>
              <a:ext cx="153051" cy="38817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3"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34361" y="1182271"/>
              <a:ext cx="153051" cy="38817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aphicFrame>
        <p:nvGraphicFramePr>
          <p:cNvPr id="57" name="Table 56"/>
          <p:cNvGraphicFramePr>
            <a:graphicFrameLocks noGrp="1"/>
          </p:cNvGraphicFramePr>
          <p:nvPr>
            <p:extLst>
              <p:ext uri="{D42A27DB-BD31-4B8C-83A1-F6EECF244321}">
                <p14:modId xmlns:p14="http://schemas.microsoft.com/office/powerpoint/2010/main" val="1620597378"/>
              </p:ext>
            </p:extLst>
          </p:nvPr>
        </p:nvGraphicFramePr>
        <p:xfrm>
          <a:off x="2656370" y="3851648"/>
          <a:ext cx="6499468" cy="2710042"/>
        </p:xfrm>
        <a:graphic>
          <a:graphicData uri="http://schemas.openxmlformats.org/drawingml/2006/table">
            <a:tbl>
              <a:tblPr firstRow="1" firstCol="1" bandRow="1">
                <a:tableStyleId>{2D5ABB26-0587-4C30-8999-92F81FD0307C}</a:tableStyleId>
              </a:tblPr>
              <a:tblGrid>
                <a:gridCol w="703332"/>
                <a:gridCol w="899592"/>
                <a:gridCol w="900608"/>
                <a:gridCol w="720080"/>
                <a:gridCol w="1080120"/>
                <a:gridCol w="1296144"/>
                <a:gridCol w="899592"/>
              </a:tblGrid>
              <a:tr h="368531">
                <a:tc>
                  <a:txBody>
                    <a:bodyPr/>
                    <a:lstStyle/>
                    <a:p>
                      <a:pPr marL="45720" marR="45720" algn="l">
                        <a:spcBef>
                          <a:spcPts val="600"/>
                        </a:spcBef>
                        <a:spcAft>
                          <a:spcPts val="0"/>
                        </a:spcAft>
                      </a:pPr>
                      <a:r>
                        <a:rPr lang="mk-MK" sz="800" kern="0" dirty="0" smtClean="0">
                          <a:effectLst/>
                        </a:rPr>
                        <a:t>Град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solidFill>
                      <a:schemeClr val="bg1"/>
                    </a:solidFill>
                  </a:tcPr>
                </a:tc>
                <a:tc>
                  <a:txBody>
                    <a:bodyPr/>
                    <a:lstStyle/>
                    <a:p>
                      <a:pPr marL="45720" marR="45720" algn="l">
                        <a:spcBef>
                          <a:spcPts val="600"/>
                        </a:spcBef>
                        <a:spcAft>
                          <a:spcPts val="0"/>
                        </a:spcAft>
                      </a:pPr>
                      <a:r>
                        <a:rPr lang="mk-MK" sz="800" kern="0" dirty="0" smtClean="0">
                          <a:effectLst/>
                        </a:rPr>
                        <a:t>Профил</a:t>
                      </a:r>
                      <a:r>
                        <a:rPr lang="mk-MK" sz="800" kern="0" baseline="0" dirty="0" smtClean="0">
                          <a:effectLst/>
                        </a:rPr>
                        <a:t> на групата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solidFill>
                      <a:schemeClr val="bg1"/>
                    </a:solidFill>
                  </a:tcPr>
                </a:tc>
                <a:tc>
                  <a:txBody>
                    <a:bodyPr/>
                    <a:lstStyle/>
                    <a:p>
                      <a:pPr marL="45720" marR="45720" algn="l">
                        <a:spcBef>
                          <a:spcPts val="600"/>
                        </a:spcBef>
                        <a:spcAft>
                          <a:spcPts val="0"/>
                        </a:spcAft>
                      </a:pPr>
                      <a:r>
                        <a:rPr lang="mk-MK" sz="800" kern="0" dirty="0" smtClean="0">
                          <a:effectLst/>
                        </a:rPr>
                        <a:t>Националност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solidFill>
                      <a:schemeClr val="bg1"/>
                    </a:solidFill>
                  </a:tcPr>
                </a:tc>
                <a:tc>
                  <a:txBody>
                    <a:bodyPr/>
                    <a:lstStyle/>
                    <a:p>
                      <a:pPr marL="45720" marR="45720" algn="l">
                        <a:spcBef>
                          <a:spcPts val="600"/>
                        </a:spcBef>
                        <a:spcAft>
                          <a:spcPts val="0"/>
                        </a:spcAft>
                      </a:pPr>
                      <a:r>
                        <a:rPr lang="mk-MK" sz="800" kern="0" dirty="0" smtClean="0">
                          <a:effectLst/>
                        </a:rPr>
                        <a:t>Просечна возраст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solidFill>
                      <a:schemeClr val="bg1"/>
                    </a:solidFill>
                  </a:tcPr>
                </a:tc>
                <a:tc>
                  <a:txBody>
                    <a:bodyPr/>
                    <a:lstStyle/>
                    <a:p>
                      <a:pPr marL="45720" marR="45720" algn="l">
                        <a:spcBef>
                          <a:spcPts val="600"/>
                        </a:spcBef>
                        <a:spcAft>
                          <a:spcPts val="0"/>
                        </a:spcAft>
                      </a:pPr>
                      <a:r>
                        <a:rPr lang="mk-MK" sz="800" kern="0" dirty="0" smtClean="0">
                          <a:effectLst/>
                        </a:rPr>
                        <a:t>Пол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solidFill>
                      <a:schemeClr val="bg1"/>
                    </a:solidFill>
                  </a:tcPr>
                </a:tc>
                <a:tc>
                  <a:txBody>
                    <a:bodyPr/>
                    <a:lstStyle/>
                    <a:p>
                      <a:pPr marL="45720" marR="45720" algn="l">
                        <a:spcBef>
                          <a:spcPts val="600"/>
                        </a:spcBef>
                        <a:spcAft>
                          <a:spcPts val="0"/>
                        </a:spcAft>
                      </a:pPr>
                      <a:r>
                        <a:rPr lang="mk-MK" sz="800" kern="0" dirty="0" smtClean="0">
                          <a:effectLst/>
                        </a:rPr>
                        <a:t>Просечен приход по член во домаќинството</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solidFill>
                      <a:schemeClr val="bg1"/>
                    </a:solidFill>
                  </a:tcPr>
                </a:tc>
                <a:tc>
                  <a:txBody>
                    <a:bodyPr/>
                    <a:lstStyle/>
                    <a:p>
                      <a:pPr marL="45720" marR="45720" algn="l">
                        <a:spcBef>
                          <a:spcPts val="600"/>
                        </a:spcBef>
                        <a:spcAft>
                          <a:spcPts val="0"/>
                        </a:spcAft>
                      </a:pPr>
                      <a:r>
                        <a:rPr lang="mk-MK" sz="800" kern="0" dirty="0" smtClean="0">
                          <a:effectLst/>
                        </a:rPr>
                        <a:t>Број</a:t>
                      </a:r>
                      <a:r>
                        <a:rPr lang="mk-MK" sz="800" kern="0" baseline="0" dirty="0" smtClean="0">
                          <a:effectLst/>
                        </a:rPr>
                        <a:t> на испитаници во групата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solidFill>
                      <a:schemeClr val="bg1"/>
                    </a:solidFill>
                  </a:tcPr>
                </a:tc>
              </a:tr>
              <a:tr h="224794">
                <a:tc>
                  <a:txBody>
                    <a:bodyPr/>
                    <a:lstStyle/>
                    <a:p>
                      <a:pPr marL="45720" marR="45720" algn="l">
                        <a:spcBef>
                          <a:spcPts val="600"/>
                        </a:spcBef>
                        <a:spcAft>
                          <a:spcPts val="0"/>
                        </a:spcAft>
                      </a:pPr>
                      <a:r>
                        <a:rPr lang="mk-MK" sz="800" kern="0" dirty="0" smtClean="0">
                          <a:effectLst/>
                        </a:rPr>
                        <a:t>Тетово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Млади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албанска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21.6</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4 </a:t>
                      </a:r>
                      <a:r>
                        <a:rPr lang="mk-MK" sz="800" kern="1100" dirty="0" smtClean="0">
                          <a:effectLst/>
                        </a:rPr>
                        <a:t>женски</a:t>
                      </a:r>
                      <a:r>
                        <a:rPr lang="en-US" sz="800" kern="1100" dirty="0" smtClean="0">
                          <a:effectLst/>
                        </a:rPr>
                        <a:t>; </a:t>
                      </a:r>
                      <a:r>
                        <a:rPr lang="mk-MK" sz="800" kern="1100" dirty="0" smtClean="0">
                          <a:effectLst/>
                        </a:rPr>
                        <a:t>машки</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7400 </a:t>
                      </a:r>
                      <a:r>
                        <a:rPr lang="mk-MK" sz="800" kern="1100" dirty="0" smtClean="0">
                          <a:effectLst/>
                        </a:rPr>
                        <a:t>ден.</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8</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r>
              <a:tr h="126683">
                <a:tc>
                  <a:txBody>
                    <a:bodyPr/>
                    <a:lstStyle/>
                    <a:p>
                      <a:pPr marL="45720" marR="45720" algn="l">
                        <a:spcBef>
                          <a:spcPts val="600"/>
                        </a:spcBef>
                        <a:spcAft>
                          <a:spcPts val="0"/>
                        </a:spcAft>
                      </a:pPr>
                      <a:r>
                        <a:rPr lang="mk-MK" sz="800" kern="0" dirty="0" smtClean="0">
                          <a:effectLst/>
                        </a:rPr>
                        <a:t>Тетово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Жени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албанска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a:effectLst/>
                        </a:rPr>
                        <a:t>40.6</a:t>
                      </a:r>
                      <a:endParaRPr lang="en-US" sz="800" b="0" kern="110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8 </a:t>
                      </a:r>
                      <a:r>
                        <a:rPr lang="mk-MK" sz="800" kern="1100" dirty="0" smtClean="0">
                          <a:effectLst/>
                        </a:rPr>
                        <a:t>женски</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5063 </a:t>
                      </a:r>
                      <a:r>
                        <a:rPr lang="mk-MK" sz="800" kern="1100" dirty="0" smtClean="0">
                          <a:effectLst/>
                        </a:rPr>
                        <a:t>ден.</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8</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r>
              <a:tr h="245687">
                <a:tc>
                  <a:txBody>
                    <a:bodyPr/>
                    <a:lstStyle/>
                    <a:p>
                      <a:pPr marL="45720" marR="45720" algn="l">
                        <a:spcBef>
                          <a:spcPts val="600"/>
                        </a:spcBef>
                        <a:spcAft>
                          <a:spcPts val="0"/>
                        </a:spcAft>
                      </a:pPr>
                      <a:r>
                        <a:rPr lang="mk-MK" sz="800" kern="0" dirty="0" smtClean="0">
                          <a:effectLst/>
                        </a:rPr>
                        <a:t>Битола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Невработени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македонска, турска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30.7</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5 </a:t>
                      </a:r>
                      <a:r>
                        <a:rPr lang="mk-MK" sz="800" kern="1100" dirty="0" smtClean="0">
                          <a:effectLst/>
                        </a:rPr>
                        <a:t>женски</a:t>
                      </a:r>
                      <a:r>
                        <a:rPr lang="en-US" sz="800" kern="1100" dirty="0" smtClean="0">
                          <a:effectLst/>
                        </a:rPr>
                        <a:t>; </a:t>
                      </a:r>
                      <a:r>
                        <a:rPr lang="en-US" sz="800" kern="1100" dirty="0">
                          <a:effectLst/>
                        </a:rPr>
                        <a:t>3 </a:t>
                      </a:r>
                      <a:r>
                        <a:rPr lang="mk-MK" sz="800" kern="1100" dirty="0" smtClean="0">
                          <a:effectLst/>
                        </a:rPr>
                        <a:t>машки</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6167 </a:t>
                      </a:r>
                      <a:r>
                        <a:rPr lang="mk-MK" sz="800" kern="1100" dirty="0" smtClean="0">
                          <a:effectLst/>
                        </a:rPr>
                        <a:t>ден.</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8</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r>
              <a:tr h="126683">
                <a:tc>
                  <a:txBody>
                    <a:bodyPr/>
                    <a:lstStyle/>
                    <a:p>
                      <a:pPr marL="45720" marR="45720" algn="l">
                        <a:spcBef>
                          <a:spcPts val="600"/>
                        </a:spcBef>
                        <a:spcAft>
                          <a:spcPts val="0"/>
                        </a:spcAft>
                      </a:pPr>
                      <a:r>
                        <a:rPr lang="mk-MK" sz="800" kern="0" dirty="0" smtClean="0">
                          <a:effectLst/>
                        </a:rPr>
                        <a:t>Битола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Млади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македонска</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20.5</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4 </a:t>
                      </a:r>
                      <a:r>
                        <a:rPr lang="mk-MK" sz="800" kern="1100" dirty="0" smtClean="0">
                          <a:effectLst/>
                        </a:rPr>
                        <a:t>женски</a:t>
                      </a:r>
                      <a:r>
                        <a:rPr lang="en-US" sz="800" kern="1100" dirty="0" smtClean="0">
                          <a:effectLst/>
                        </a:rPr>
                        <a:t>; </a:t>
                      </a:r>
                      <a:r>
                        <a:rPr lang="en-US" sz="800" kern="1100" dirty="0">
                          <a:effectLst/>
                        </a:rPr>
                        <a:t>2 </a:t>
                      </a:r>
                      <a:r>
                        <a:rPr lang="mk-MK" sz="800" kern="1100" dirty="0" smtClean="0">
                          <a:effectLst/>
                        </a:rPr>
                        <a:t>машки</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6000 </a:t>
                      </a:r>
                      <a:r>
                        <a:rPr lang="mk-MK" sz="800" kern="1100" dirty="0" smtClean="0">
                          <a:effectLst/>
                        </a:rPr>
                        <a:t>ден.</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6</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r>
              <a:tr h="253366">
                <a:tc>
                  <a:txBody>
                    <a:bodyPr/>
                    <a:lstStyle/>
                    <a:p>
                      <a:pPr marL="45720" marR="45720" algn="l">
                        <a:spcBef>
                          <a:spcPts val="600"/>
                        </a:spcBef>
                        <a:spcAft>
                          <a:spcPts val="0"/>
                        </a:spcAft>
                      </a:pPr>
                      <a:r>
                        <a:rPr lang="mk-MK" sz="800" kern="0" dirty="0" smtClean="0">
                          <a:effectLst/>
                        </a:rPr>
                        <a:t>Прилеп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Лица со попреченост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македонска</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54.0</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3 </a:t>
                      </a:r>
                      <a:r>
                        <a:rPr lang="mk-MK" sz="800" kern="1100" dirty="0" smtClean="0">
                          <a:effectLst/>
                        </a:rPr>
                        <a:t>женски</a:t>
                      </a:r>
                      <a:r>
                        <a:rPr lang="en-US" sz="800" kern="1100" dirty="0" smtClean="0">
                          <a:effectLst/>
                        </a:rPr>
                        <a:t>; </a:t>
                      </a:r>
                      <a:r>
                        <a:rPr lang="en-US" sz="800" kern="1100" dirty="0">
                          <a:effectLst/>
                        </a:rPr>
                        <a:t>5 </a:t>
                      </a:r>
                      <a:r>
                        <a:rPr lang="mk-MK" sz="800" kern="1100" dirty="0" smtClean="0">
                          <a:effectLst/>
                        </a:rPr>
                        <a:t>машки</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1100" dirty="0" smtClean="0">
                          <a:effectLst/>
                        </a:rPr>
                        <a:t>Без одговор </a:t>
                      </a:r>
                      <a:endParaRPr lang="en-US" sz="800" b="0" kern="1100" dirty="0">
                        <a:solidFill>
                          <a:schemeClr val="tx1"/>
                        </a:solidFill>
                        <a:effectLst/>
                        <a:latin typeface="+mn-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8</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r>
              <a:tr h="245687">
                <a:tc>
                  <a:txBody>
                    <a:bodyPr/>
                    <a:lstStyle/>
                    <a:p>
                      <a:pPr marL="45720" marR="45720" algn="l">
                        <a:spcBef>
                          <a:spcPts val="600"/>
                        </a:spcBef>
                        <a:spcAft>
                          <a:spcPts val="0"/>
                        </a:spcAft>
                      </a:pPr>
                      <a:r>
                        <a:rPr lang="mk-MK" sz="800" kern="0" dirty="0" smtClean="0">
                          <a:effectLst/>
                        </a:rPr>
                        <a:t>Прилеп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Сиромашни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македонска</a:t>
                      </a:r>
                      <a:r>
                        <a:rPr lang="en-US" sz="800" kern="0" dirty="0" smtClean="0">
                          <a:effectLst/>
                        </a:rPr>
                        <a:t>, </a:t>
                      </a:r>
                      <a:r>
                        <a:rPr lang="mk-MK" sz="800" kern="0" dirty="0" smtClean="0">
                          <a:effectLst/>
                        </a:rPr>
                        <a:t>ромска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48.5</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4 </a:t>
                      </a:r>
                      <a:r>
                        <a:rPr lang="mk-MK" sz="800" kern="1100" dirty="0" smtClean="0">
                          <a:effectLst/>
                        </a:rPr>
                        <a:t>женски</a:t>
                      </a:r>
                      <a:r>
                        <a:rPr lang="en-US" sz="800" kern="1100" dirty="0" smtClean="0">
                          <a:effectLst/>
                        </a:rPr>
                        <a:t>; </a:t>
                      </a:r>
                      <a:r>
                        <a:rPr lang="en-US" sz="800" kern="1100" dirty="0">
                          <a:effectLst/>
                        </a:rPr>
                        <a:t>4 </a:t>
                      </a:r>
                      <a:r>
                        <a:rPr lang="mk-MK" sz="800" kern="1100" dirty="0" smtClean="0">
                          <a:effectLst/>
                        </a:rPr>
                        <a:t>машки</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1767 </a:t>
                      </a:r>
                      <a:r>
                        <a:rPr lang="mk-MK" sz="800" kern="1100" dirty="0" smtClean="0">
                          <a:effectLst/>
                        </a:rPr>
                        <a:t>ден.</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8</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r>
              <a:tr h="178049">
                <a:tc>
                  <a:txBody>
                    <a:bodyPr/>
                    <a:lstStyle/>
                    <a:p>
                      <a:pPr marL="45720" marR="45720" algn="l">
                        <a:spcBef>
                          <a:spcPts val="600"/>
                        </a:spcBef>
                        <a:spcAft>
                          <a:spcPts val="0"/>
                        </a:spcAft>
                      </a:pPr>
                      <a:r>
                        <a:rPr lang="mk-MK" sz="800" kern="0" dirty="0" smtClean="0">
                          <a:effectLst/>
                        </a:rPr>
                        <a:t>Куманово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Роми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ромска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45.9</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3 </a:t>
                      </a:r>
                      <a:r>
                        <a:rPr lang="mk-MK" sz="800" kern="1100" dirty="0" smtClean="0">
                          <a:effectLst/>
                        </a:rPr>
                        <a:t>женски</a:t>
                      </a:r>
                      <a:r>
                        <a:rPr lang="en-US" sz="800" kern="1100" dirty="0" smtClean="0">
                          <a:effectLst/>
                        </a:rPr>
                        <a:t>; </a:t>
                      </a:r>
                      <a:r>
                        <a:rPr lang="en-US" sz="800" kern="1100" dirty="0">
                          <a:effectLst/>
                        </a:rPr>
                        <a:t>4 </a:t>
                      </a:r>
                      <a:r>
                        <a:rPr lang="mk-MK" sz="800" kern="1100" dirty="0" smtClean="0">
                          <a:effectLst/>
                        </a:rPr>
                        <a:t>машки</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3660 </a:t>
                      </a:r>
                      <a:r>
                        <a:rPr lang="mk-MK" sz="800" kern="1100" dirty="0" smtClean="0">
                          <a:effectLst/>
                        </a:rPr>
                        <a:t>ден.</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7</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r>
              <a:tr h="245687">
                <a:tc>
                  <a:txBody>
                    <a:bodyPr/>
                    <a:lstStyle/>
                    <a:p>
                      <a:pPr marL="45720" marR="45720" algn="l">
                        <a:spcBef>
                          <a:spcPts val="600"/>
                        </a:spcBef>
                        <a:spcAft>
                          <a:spcPts val="0"/>
                        </a:spcAft>
                      </a:pPr>
                      <a:r>
                        <a:rPr lang="mk-MK" sz="800" kern="0" dirty="0" smtClean="0">
                          <a:effectLst/>
                        </a:rPr>
                        <a:t>Куманово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Жени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македонска</a:t>
                      </a:r>
                      <a:r>
                        <a:rPr lang="en-US" sz="800" kern="0" dirty="0" smtClean="0">
                          <a:effectLst/>
                        </a:rPr>
                        <a:t>, </a:t>
                      </a:r>
                      <a:r>
                        <a:rPr lang="mk-MK" sz="800" kern="0" dirty="0" smtClean="0">
                          <a:effectLst/>
                        </a:rPr>
                        <a:t>српска</a:t>
                      </a:r>
                      <a:r>
                        <a:rPr lang="en-US" sz="800" kern="0" dirty="0" smtClean="0">
                          <a:effectLst/>
                        </a:rPr>
                        <a:t>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42.4</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8 </a:t>
                      </a:r>
                      <a:r>
                        <a:rPr lang="mk-MK" sz="800" kern="1100" dirty="0" smtClean="0">
                          <a:effectLst/>
                        </a:rPr>
                        <a:t>женски</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8063 </a:t>
                      </a:r>
                      <a:r>
                        <a:rPr lang="mk-MK" sz="800" kern="1100" dirty="0" smtClean="0">
                          <a:effectLst/>
                        </a:rPr>
                        <a:t>ден.</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8</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r>
              <a:tr h="126683">
                <a:tc>
                  <a:txBody>
                    <a:bodyPr/>
                    <a:lstStyle/>
                    <a:p>
                      <a:pPr marL="45720" marR="45720" algn="l">
                        <a:spcBef>
                          <a:spcPts val="600"/>
                        </a:spcBef>
                        <a:spcAft>
                          <a:spcPts val="0"/>
                        </a:spcAft>
                      </a:pPr>
                      <a:r>
                        <a:rPr lang="mk-MK" sz="800" b="0" kern="0" dirty="0" smtClean="0">
                          <a:solidFill>
                            <a:schemeClr val="tx1"/>
                          </a:solidFill>
                          <a:effectLst/>
                          <a:latin typeface="+mn-lt"/>
                          <a:ea typeface="+mn-ea"/>
                          <a:cs typeface="+mn-cs"/>
                        </a:rPr>
                        <a:t>Скопје</a:t>
                      </a:r>
                      <a:r>
                        <a:rPr lang="mk-MK" sz="800" b="0" kern="0" baseline="0" dirty="0" smtClean="0">
                          <a:solidFill>
                            <a:schemeClr val="tx1"/>
                          </a:solidFill>
                          <a:effectLst/>
                          <a:latin typeface="+mn-lt"/>
                          <a:ea typeface="+mn-ea"/>
                          <a:cs typeface="+mn-cs"/>
                        </a:rPr>
                        <a:t>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Невработени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македонска</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a:effectLst/>
                        </a:rPr>
                        <a:t>33.3</a:t>
                      </a:r>
                      <a:endParaRPr lang="en-US" sz="800" b="0" kern="110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4 </a:t>
                      </a:r>
                      <a:r>
                        <a:rPr lang="mk-MK" sz="800" kern="1100" dirty="0" smtClean="0">
                          <a:effectLst/>
                        </a:rPr>
                        <a:t>женски</a:t>
                      </a:r>
                      <a:r>
                        <a:rPr lang="en-US" sz="800" kern="1100" dirty="0" smtClean="0">
                          <a:effectLst/>
                        </a:rPr>
                        <a:t>; </a:t>
                      </a:r>
                      <a:r>
                        <a:rPr lang="en-US" sz="800" kern="1100" dirty="0">
                          <a:effectLst/>
                        </a:rPr>
                        <a:t>2 </a:t>
                      </a:r>
                      <a:r>
                        <a:rPr lang="mk-MK" sz="800" kern="1100" dirty="0" smtClean="0">
                          <a:effectLst/>
                        </a:rPr>
                        <a:t>машки</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6000 </a:t>
                      </a:r>
                      <a:r>
                        <a:rPr lang="mk-MK" sz="800" kern="1100" dirty="0" smtClean="0">
                          <a:effectLst/>
                        </a:rPr>
                        <a:t>ден.</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6</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r>
              <a:tr h="253366">
                <a:tc>
                  <a:txBody>
                    <a:bodyPr/>
                    <a:lstStyle/>
                    <a:p>
                      <a:pPr marL="45720" marR="45720" algn="l">
                        <a:spcBef>
                          <a:spcPts val="600"/>
                        </a:spcBef>
                        <a:spcAft>
                          <a:spcPts val="0"/>
                        </a:spcAft>
                      </a:pPr>
                      <a:r>
                        <a:rPr lang="mk-MK" sz="800" b="0" kern="0" dirty="0" smtClean="0">
                          <a:solidFill>
                            <a:schemeClr val="tx1"/>
                          </a:solidFill>
                          <a:effectLst/>
                          <a:latin typeface="+mn-lt"/>
                          <a:ea typeface="+mn-ea"/>
                          <a:cs typeface="+mn-cs"/>
                        </a:rPr>
                        <a:t>Скопје</a:t>
                      </a:r>
                      <a:r>
                        <a:rPr lang="mk-MK" sz="800" b="0" kern="0" baseline="0" dirty="0" smtClean="0">
                          <a:solidFill>
                            <a:schemeClr val="tx1"/>
                          </a:solidFill>
                          <a:effectLst/>
                          <a:latin typeface="+mn-lt"/>
                          <a:ea typeface="+mn-ea"/>
                          <a:cs typeface="+mn-cs"/>
                        </a:rPr>
                        <a:t>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Лица со попреченост </a:t>
                      </a:r>
                      <a:endParaRPr lang="en-US" sz="800" b="0" kern="1100" dirty="0">
                        <a:solidFill>
                          <a:schemeClr val="tx1"/>
                        </a:solidFill>
                        <a:effectLst/>
                        <a:latin typeface="+mn-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македонска</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a:effectLst/>
                        </a:rPr>
                        <a:t>44.5</a:t>
                      </a:r>
                      <a:endParaRPr lang="en-US" sz="800" b="0" kern="110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3 </a:t>
                      </a:r>
                      <a:r>
                        <a:rPr lang="mk-MK" sz="800" kern="1100" dirty="0" smtClean="0">
                          <a:effectLst/>
                        </a:rPr>
                        <a:t>женски</a:t>
                      </a:r>
                      <a:r>
                        <a:rPr lang="en-US" sz="800" kern="1100" dirty="0" smtClean="0">
                          <a:effectLst/>
                        </a:rPr>
                        <a:t>; </a:t>
                      </a:r>
                      <a:r>
                        <a:rPr lang="en-US" sz="800" kern="1100" dirty="0">
                          <a:effectLst/>
                        </a:rPr>
                        <a:t>3 </a:t>
                      </a:r>
                      <a:r>
                        <a:rPr lang="mk-MK" sz="800" kern="1100" dirty="0" smtClean="0">
                          <a:effectLst/>
                        </a:rPr>
                        <a:t>машки</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1100" dirty="0" smtClean="0">
                          <a:effectLst/>
                        </a:rPr>
                        <a:t>Без одговор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6</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r>
              <a:tr h="126683">
                <a:tc>
                  <a:txBody>
                    <a:bodyPr/>
                    <a:lstStyle/>
                    <a:p>
                      <a:pPr marL="45720" marR="45720" algn="l">
                        <a:spcBef>
                          <a:spcPts val="600"/>
                        </a:spcBef>
                        <a:spcAft>
                          <a:spcPts val="0"/>
                        </a:spcAft>
                      </a:pPr>
                      <a:r>
                        <a:rPr lang="mk-MK" sz="800" kern="0" dirty="0" smtClean="0">
                          <a:effectLst/>
                        </a:rPr>
                        <a:t>Штип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Сиромашни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македонска</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a:effectLst/>
                        </a:rPr>
                        <a:t>41.7</a:t>
                      </a:r>
                      <a:endParaRPr lang="en-US" sz="800" b="0" kern="110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3 </a:t>
                      </a:r>
                      <a:r>
                        <a:rPr lang="mk-MK" sz="800" kern="1100" dirty="0" smtClean="0">
                          <a:effectLst/>
                        </a:rPr>
                        <a:t>женски</a:t>
                      </a:r>
                      <a:r>
                        <a:rPr lang="en-US" sz="800" kern="1100" dirty="0" smtClean="0">
                          <a:effectLst/>
                        </a:rPr>
                        <a:t>; </a:t>
                      </a:r>
                      <a:r>
                        <a:rPr lang="en-US" sz="800" kern="1100" dirty="0">
                          <a:effectLst/>
                        </a:rPr>
                        <a:t>4 </a:t>
                      </a:r>
                      <a:r>
                        <a:rPr lang="mk-MK" sz="800" kern="1100" dirty="0" smtClean="0">
                          <a:effectLst/>
                        </a:rPr>
                        <a:t>машки</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3833 </a:t>
                      </a:r>
                      <a:r>
                        <a:rPr lang="mk-MK" sz="800" kern="1100" dirty="0" smtClean="0">
                          <a:effectLst/>
                        </a:rPr>
                        <a:t>ден.</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7</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r>
              <a:tr h="188143">
                <a:tc>
                  <a:txBody>
                    <a:bodyPr/>
                    <a:lstStyle/>
                    <a:p>
                      <a:pPr marL="45720" marR="45720" algn="l">
                        <a:spcBef>
                          <a:spcPts val="600"/>
                        </a:spcBef>
                        <a:spcAft>
                          <a:spcPts val="0"/>
                        </a:spcAft>
                      </a:pPr>
                      <a:r>
                        <a:rPr lang="mk-MK" sz="800" kern="0" dirty="0" smtClean="0">
                          <a:effectLst/>
                        </a:rPr>
                        <a:t>Штип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b="0" kern="0" dirty="0" smtClean="0">
                          <a:solidFill>
                            <a:schemeClr val="tx1"/>
                          </a:solidFill>
                          <a:effectLst/>
                          <a:latin typeface="+mn-lt"/>
                          <a:ea typeface="+mn-ea"/>
                          <a:cs typeface="+mn-cs"/>
                        </a:rPr>
                        <a:t>Роми</a:t>
                      </a:r>
                      <a:r>
                        <a:rPr lang="mk-MK" sz="800" b="0" kern="0" baseline="0" dirty="0" smtClean="0">
                          <a:solidFill>
                            <a:schemeClr val="tx1"/>
                          </a:solidFill>
                          <a:effectLst/>
                          <a:latin typeface="+mn-lt"/>
                          <a:ea typeface="+mn-ea"/>
                          <a:cs typeface="+mn-cs"/>
                        </a:rPr>
                        <a:t>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mk-MK" sz="800" kern="0" dirty="0" smtClean="0">
                          <a:effectLst/>
                        </a:rPr>
                        <a:t>ромска </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a:effectLst/>
                        </a:rPr>
                        <a:t>36.5</a:t>
                      </a:r>
                      <a:endParaRPr lang="en-US" sz="800" b="0" kern="110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3 </a:t>
                      </a:r>
                      <a:r>
                        <a:rPr lang="mk-MK" sz="800" kern="1100" dirty="0" smtClean="0">
                          <a:effectLst/>
                        </a:rPr>
                        <a:t>женски</a:t>
                      </a:r>
                      <a:r>
                        <a:rPr lang="en-US" sz="800" kern="1100" dirty="0" smtClean="0">
                          <a:effectLst/>
                        </a:rPr>
                        <a:t>; </a:t>
                      </a:r>
                      <a:r>
                        <a:rPr lang="en-US" sz="800" kern="1100" dirty="0">
                          <a:effectLst/>
                        </a:rPr>
                        <a:t>3 </a:t>
                      </a:r>
                      <a:r>
                        <a:rPr lang="mk-MK" sz="800" kern="1100" dirty="0" smtClean="0">
                          <a:effectLst/>
                        </a:rPr>
                        <a:t>машки</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4188 </a:t>
                      </a:r>
                      <a:r>
                        <a:rPr lang="mk-MK" sz="800" kern="1100" dirty="0" smtClean="0">
                          <a:effectLst/>
                        </a:rPr>
                        <a:t>ден.</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c>
                  <a:txBody>
                    <a:bodyPr/>
                    <a:lstStyle/>
                    <a:p>
                      <a:pPr marL="45720" marR="45720" algn="l">
                        <a:spcBef>
                          <a:spcPts val="600"/>
                        </a:spcBef>
                        <a:spcAft>
                          <a:spcPts val="0"/>
                        </a:spcAft>
                      </a:pPr>
                      <a:r>
                        <a:rPr lang="en-US" sz="800" kern="1100" dirty="0">
                          <a:effectLst/>
                        </a:rPr>
                        <a:t>6</a:t>
                      </a:r>
                      <a:endParaRPr lang="en-US" sz="800" b="0" kern="1100" dirty="0">
                        <a:solidFill>
                          <a:schemeClr val="tx1"/>
                        </a:solidFill>
                        <a:effectLst/>
                        <a:latin typeface="+mj-lt"/>
                        <a:ea typeface="Times New Roman" panose="02020603050405020304" pitchFamily="18" charset="0"/>
                        <a:cs typeface="Times New Roman" panose="02020603050405020304" pitchFamily="18" charset="0"/>
                      </a:endParaRPr>
                    </a:p>
                  </a:txBody>
                  <a:tcPr marL="55988" marR="55988" marT="0" marB="0" anchor="ctr">
                    <a:solidFill>
                      <a:schemeClr val="bg1"/>
                    </a:solidFill>
                  </a:tcPr>
                </a:tc>
              </a:tr>
            </a:tbl>
          </a:graphicData>
        </a:graphic>
      </p:graphicFrame>
    </p:spTree>
    <p:extLst>
      <p:ext uri="{BB962C8B-B14F-4D97-AF65-F5344CB8AC3E}">
        <p14:creationId xmlns:p14="http://schemas.microsoft.com/office/powerpoint/2010/main" val="29085803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txBox="1">
            <a:spLocks/>
          </p:cNvSpPr>
          <p:nvPr/>
        </p:nvSpPr>
        <p:spPr>
          <a:xfrm>
            <a:off x="323850" y="1916832"/>
            <a:ext cx="4536181" cy="4248472"/>
          </a:xfrm>
          <a:prstGeom prst="rect">
            <a:avLst/>
          </a:prstGeom>
        </p:spPr>
        <p:txBody>
          <a:bodyPr/>
          <a:lstStyle>
            <a:lvl1pPr marL="0" indent="0" algn="l" defTabSz="914400" rtl="0" eaLnBrk="1" latinLnBrk="0" hangingPunct="1">
              <a:spcBef>
                <a:spcPts val="600"/>
              </a:spcBef>
              <a:spcAft>
                <a:spcPts val="0"/>
              </a:spcAft>
              <a:buFont typeface="Arial" pitchFamily="34" charset="0"/>
              <a:buNone/>
              <a:defRPr sz="1800" kern="1200">
                <a:solidFill>
                  <a:schemeClr val="tx2"/>
                </a:solidFill>
                <a:latin typeface="Arial" pitchFamily="34" charset="0"/>
                <a:ea typeface="+mn-ea"/>
                <a:cs typeface="Arial" pitchFamily="34" charset="0"/>
              </a:defRPr>
            </a:lvl1pPr>
            <a:lvl2pPr marL="0" indent="0" algn="l" defTabSz="914400" rtl="0" eaLnBrk="1" latinLnBrk="0" hangingPunct="1">
              <a:spcBef>
                <a:spcPts val="600"/>
              </a:spcBef>
              <a:spcAft>
                <a:spcPts val="0"/>
              </a:spcAft>
              <a:buFont typeface="Arial" pitchFamily="34" charset="0"/>
              <a:buNone/>
              <a:defRPr sz="1600" kern="1200">
                <a:solidFill>
                  <a:schemeClr val="tx1"/>
                </a:solidFill>
                <a:latin typeface="Arial" pitchFamily="34" charset="0"/>
                <a:ea typeface="+mn-ea"/>
                <a:cs typeface="Arial" pitchFamily="34" charset="0"/>
              </a:defRPr>
            </a:lvl2pPr>
            <a:lvl3pPr marL="180975"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3pPr>
            <a:lvl4pPr marL="36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4pPr>
            <a:lvl5pPr marL="540000" indent="-180975" algn="l" defTabSz="914400" rtl="0" eaLnBrk="1" latinLnBrk="0" hangingPunct="1">
              <a:spcBef>
                <a:spcPts val="300"/>
              </a:spcBef>
              <a:spcAft>
                <a:spcPts val="0"/>
              </a:spcAft>
              <a:buFont typeface="Arial" pitchFamily="34" charset="0"/>
              <a:buChar char="•"/>
              <a:defRPr sz="1600" b="0" kern="1200" baseline="0">
                <a:solidFill>
                  <a:schemeClr val="tx1"/>
                </a:solidFill>
                <a:latin typeface="Arial" pitchFamily="34" charset="0"/>
                <a:ea typeface="+mn-ea"/>
                <a:cs typeface="Arial" pitchFamily="34" charset="0"/>
              </a:defRPr>
            </a:lvl5pPr>
            <a:lvl6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6pPr>
            <a:lvl7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7pPr>
            <a:lvl8pPr marL="542925"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9pPr>
          </a:lstStyle>
          <a:p>
            <a:pPr>
              <a:lnSpc>
                <a:spcPct val="150000"/>
              </a:lnSpc>
              <a:spcBef>
                <a:spcPts val="200"/>
              </a:spcBef>
            </a:pPr>
            <a:r>
              <a:rPr lang="mk-MK" sz="1400" b="1" dirty="0" smtClean="0">
                <a:solidFill>
                  <a:schemeClr val="accent1"/>
                </a:solidFill>
              </a:rPr>
              <a:t>Главни проблеми на сите граѓани изложени на  ризик</a:t>
            </a:r>
            <a:r>
              <a:rPr lang="en-US" sz="1400" b="1" dirty="0" smtClean="0">
                <a:solidFill>
                  <a:schemeClr val="accent1"/>
                </a:solidFill>
              </a:rPr>
              <a:t>: </a:t>
            </a:r>
            <a:endParaRPr lang="en-US" sz="1400" b="1" dirty="0">
              <a:solidFill>
                <a:schemeClr val="accent1"/>
              </a:solidFill>
            </a:endParaRPr>
          </a:p>
          <a:p>
            <a:pPr marL="176209" indent="-176209">
              <a:lnSpc>
                <a:spcPct val="150000"/>
              </a:lnSpc>
              <a:spcBef>
                <a:spcPts val="200"/>
              </a:spcBef>
              <a:buFont typeface="Wingdings" panose="05000000000000000000" pitchFamily="2" charset="2"/>
              <a:buChar char="§"/>
            </a:pPr>
            <a:r>
              <a:rPr lang="mk-MK" sz="1400" dirty="0" smtClean="0">
                <a:solidFill>
                  <a:schemeClr val="tx1"/>
                </a:solidFill>
              </a:rPr>
              <a:t>Ниско ниво на приходи во домаќинството, </a:t>
            </a:r>
          </a:p>
          <a:p>
            <a:pPr marL="176209" indent="-176209">
              <a:lnSpc>
                <a:spcPct val="150000"/>
              </a:lnSpc>
              <a:spcBef>
                <a:spcPts val="200"/>
              </a:spcBef>
              <a:buFont typeface="Wingdings" panose="05000000000000000000" pitchFamily="2" charset="2"/>
              <a:buChar char="§"/>
            </a:pPr>
            <a:r>
              <a:rPr lang="mk-MK" sz="1400" dirty="0" smtClean="0">
                <a:solidFill>
                  <a:schemeClr val="tx1"/>
                </a:solidFill>
              </a:rPr>
              <a:t>Неможноста да се најде работа, </a:t>
            </a:r>
          </a:p>
          <a:p>
            <a:pPr marL="176209" indent="-176209">
              <a:lnSpc>
                <a:spcPct val="150000"/>
              </a:lnSpc>
              <a:spcBef>
                <a:spcPts val="200"/>
              </a:spcBef>
              <a:buFont typeface="Wingdings" panose="05000000000000000000" pitchFamily="2" charset="2"/>
              <a:buChar char="§"/>
            </a:pPr>
            <a:r>
              <a:rPr lang="mk-MK" sz="1400" dirty="0" smtClean="0">
                <a:solidFill>
                  <a:schemeClr val="tx1"/>
                </a:solidFill>
              </a:rPr>
              <a:t>Многу ниско ниво на платите</a:t>
            </a:r>
            <a:r>
              <a:rPr lang="en-US" sz="1400" dirty="0" smtClean="0">
                <a:solidFill>
                  <a:schemeClr val="tx1"/>
                </a:solidFill>
              </a:rPr>
              <a:t>. </a:t>
            </a:r>
            <a:endParaRPr lang="en-US" sz="1400" dirty="0">
              <a:solidFill>
                <a:schemeClr val="tx1"/>
              </a:solidFill>
            </a:endParaRPr>
          </a:p>
          <a:p>
            <a:pPr>
              <a:lnSpc>
                <a:spcPct val="150000"/>
              </a:lnSpc>
              <a:spcBef>
                <a:spcPts val="200"/>
              </a:spcBef>
            </a:pPr>
            <a:r>
              <a:rPr lang="mk-MK" sz="1400" b="1" dirty="0" smtClean="0">
                <a:solidFill>
                  <a:schemeClr val="accent1"/>
                </a:solidFill>
              </a:rPr>
              <a:t>Жените </a:t>
            </a:r>
            <a:r>
              <a:rPr lang="mk-MK" sz="1400" dirty="0" smtClean="0">
                <a:solidFill>
                  <a:schemeClr val="tx1"/>
                </a:solidFill>
              </a:rPr>
              <a:t>истакнуваат дека важен проблем е и фактот што младите лица ја напуштаат државата.  Лошиот систем за образование е поважен проблем за </a:t>
            </a:r>
            <a:r>
              <a:rPr lang="mk-MK" sz="1400" b="1" dirty="0">
                <a:solidFill>
                  <a:schemeClr val="accent1"/>
                </a:solidFill>
              </a:rPr>
              <a:t>младите</a:t>
            </a:r>
            <a:r>
              <a:rPr lang="mk-MK" sz="1400" dirty="0" smtClean="0">
                <a:solidFill>
                  <a:schemeClr val="tx1"/>
                </a:solidFill>
              </a:rPr>
              <a:t> испитаници. Ниското ниво на социјална помош и дискриминацијата се издвоија како поважни проблеми со кои се соочуваат </a:t>
            </a:r>
            <a:r>
              <a:rPr lang="mk-MK" sz="1400" b="1" dirty="0">
                <a:solidFill>
                  <a:schemeClr val="accent1"/>
                </a:solidFill>
              </a:rPr>
              <a:t>Ромите</a:t>
            </a:r>
            <a:r>
              <a:rPr lang="mk-MK" sz="1400" dirty="0" smtClean="0">
                <a:solidFill>
                  <a:schemeClr val="tx1"/>
                </a:solidFill>
              </a:rPr>
              <a:t> и </a:t>
            </a:r>
            <a:r>
              <a:rPr lang="mk-MK" sz="1400" b="1" dirty="0">
                <a:solidFill>
                  <a:schemeClr val="accent1"/>
                </a:solidFill>
              </a:rPr>
              <a:t>лицата со попопреченост</a:t>
            </a:r>
            <a:r>
              <a:rPr lang="mk-MK" sz="1400" dirty="0" smtClean="0">
                <a:solidFill>
                  <a:schemeClr val="tx1"/>
                </a:solidFill>
              </a:rPr>
              <a:t>. </a:t>
            </a:r>
            <a:endParaRPr lang="en-US" sz="1400" dirty="0">
              <a:solidFill>
                <a:schemeClr val="tx1"/>
              </a:solidFill>
            </a:endParaRPr>
          </a:p>
        </p:txBody>
      </p:sp>
      <p:pic>
        <p:nvPicPr>
          <p:cNvPr id="4" name="Picture 3"/>
          <p:cNvPicPr>
            <a:picLocks noChangeAspect="1"/>
          </p:cNvPicPr>
          <p:nvPr/>
        </p:nvPicPr>
        <p:blipFill rotWithShape="1">
          <a:blip r:embed="rId2"/>
          <a:srcRect b="12919"/>
          <a:stretch/>
        </p:blipFill>
        <p:spPr>
          <a:xfrm>
            <a:off x="1796889" y="5967040"/>
            <a:ext cx="564147" cy="511361"/>
          </a:xfrm>
          <a:prstGeom prst="rect">
            <a:avLst/>
          </a:prstGeom>
        </p:spPr>
      </p:pic>
      <p:sp>
        <p:nvSpPr>
          <p:cNvPr id="5" name="Title 4"/>
          <p:cNvSpPr>
            <a:spLocks noGrp="1"/>
          </p:cNvSpPr>
          <p:nvPr>
            <p:ph type="title"/>
          </p:nvPr>
        </p:nvSpPr>
        <p:spPr/>
        <p:txBody>
          <a:bodyPr/>
          <a:lstStyle/>
          <a:p>
            <a:r>
              <a:rPr lang="mk-MK" dirty="0" smtClean="0"/>
              <a:t>ПЕРЦЕПЦИЈА НА СОЦИО-ЕКОНОМСКАТА СОСТОЈБА </a:t>
            </a:r>
            <a:endParaRPr lang="en-US" dirty="0"/>
          </a:p>
        </p:txBody>
      </p:sp>
      <p:sp>
        <p:nvSpPr>
          <p:cNvPr id="10" name="Content Placeholder 8"/>
          <p:cNvSpPr txBox="1">
            <a:spLocks/>
          </p:cNvSpPr>
          <p:nvPr/>
        </p:nvSpPr>
        <p:spPr>
          <a:xfrm>
            <a:off x="4932040" y="1916087"/>
            <a:ext cx="4176464" cy="4136496"/>
          </a:xfrm>
          <a:prstGeom prst="rect">
            <a:avLst/>
          </a:prstGeom>
        </p:spPr>
        <p:txBody>
          <a:bodyPr/>
          <a:lstStyle>
            <a:lvl1pPr marL="0" indent="0" algn="l" defTabSz="914400" rtl="0" eaLnBrk="1" latinLnBrk="0" hangingPunct="1">
              <a:spcBef>
                <a:spcPts val="600"/>
              </a:spcBef>
              <a:spcAft>
                <a:spcPts val="0"/>
              </a:spcAft>
              <a:buFont typeface="Arial" pitchFamily="34" charset="0"/>
              <a:buNone/>
              <a:defRPr sz="1800" kern="1200">
                <a:solidFill>
                  <a:schemeClr val="tx2"/>
                </a:solidFill>
                <a:latin typeface="Arial" pitchFamily="34" charset="0"/>
                <a:ea typeface="+mn-ea"/>
                <a:cs typeface="Arial" pitchFamily="34" charset="0"/>
              </a:defRPr>
            </a:lvl1pPr>
            <a:lvl2pPr marL="0" indent="0" algn="l" defTabSz="914400" rtl="0" eaLnBrk="1" latinLnBrk="0" hangingPunct="1">
              <a:spcBef>
                <a:spcPts val="600"/>
              </a:spcBef>
              <a:spcAft>
                <a:spcPts val="0"/>
              </a:spcAft>
              <a:buFont typeface="Arial" pitchFamily="34" charset="0"/>
              <a:buNone/>
              <a:defRPr sz="1600" kern="1200">
                <a:solidFill>
                  <a:schemeClr val="tx1"/>
                </a:solidFill>
                <a:latin typeface="Arial" pitchFamily="34" charset="0"/>
                <a:ea typeface="+mn-ea"/>
                <a:cs typeface="Arial" pitchFamily="34" charset="0"/>
              </a:defRPr>
            </a:lvl2pPr>
            <a:lvl3pPr marL="180975"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3pPr>
            <a:lvl4pPr marL="36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4pPr>
            <a:lvl5pPr marL="540000" indent="-180975" algn="l" defTabSz="914400" rtl="0" eaLnBrk="1" latinLnBrk="0" hangingPunct="1">
              <a:spcBef>
                <a:spcPts val="300"/>
              </a:spcBef>
              <a:spcAft>
                <a:spcPts val="0"/>
              </a:spcAft>
              <a:buFont typeface="Arial" pitchFamily="34" charset="0"/>
              <a:buChar char="•"/>
              <a:defRPr sz="1600" b="0" kern="1200" baseline="0">
                <a:solidFill>
                  <a:schemeClr val="tx1"/>
                </a:solidFill>
                <a:latin typeface="Arial" pitchFamily="34" charset="0"/>
                <a:ea typeface="+mn-ea"/>
                <a:cs typeface="Arial" pitchFamily="34" charset="0"/>
              </a:defRPr>
            </a:lvl5pPr>
            <a:lvl6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6pPr>
            <a:lvl7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7pPr>
            <a:lvl8pPr marL="542925"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9pPr>
          </a:lstStyle>
          <a:p>
            <a:r>
              <a:rPr lang="mk-MK" sz="1400" b="1" dirty="0" smtClean="0">
                <a:solidFill>
                  <a:schemeClr val="accent1"/>
                </a:solidFill>
              </a:rPr>
              <a:t>Одговорноста лежи во</a:t>
            </a:r>
            <a:r>
              <a:rPr lang="en-US" sz="1400" dirty="0" smtClean="0">
                <a:solidFill>
                  <a:schemeClr val="tx1"/>
                </a:solidFill>
              </a:rPr>
              <a:t>:</a:t>
            </a:r>
            <a:endParaRPr lang="en-US" sz="1400" dirty="0">
              <a:solidFill>
                <a:schemeClr val="tx1"/>
              </a:solidFill>
            </a:endParaRPr>
          </a:p>
          <a:p>
            <a:pPr marL="285743" indent="-285743">
              <a:buFont typeface="Wingdings" panose="05000000000000000000" pitchFamily="2" charset="2"/>
              <a:buChar char="§"/>
            </a:pPr>
            <a:r>
              <a:rPr lang="mk-MK" sz="1400" dirty="0" smtClean="0">
                <a:solidFill>
                  <a:schemeClr val="tx1"/>
                </a:solidFill>
              </a:rPr>
              <a:t>Владата и нејзините институции</a:t>
            </a:r>
            <a:r>
              <a:rPr lang="en-US" sz="1400" dirty="0" smtClean="0">
                <a:solidFill>
                  <a:schemeClr val="tx1"/>
                </a:solidFill>
              </a:rPr>
              <a:t>, </a:t>
            </a:r>
            <a:endParaRPr lang="en-US" sz="1400" dirty="0">
              <a:solidFill>
                <a:schemeClr val="tx1"/>
              </a:solidFill>
            </a:endParaRPr>
          </a:p>
          <a:p>
            <a:pPr marL="285743" indent="-285743">
              <a:buFont typeface="Wingdings" panose="05000000000000000000" pitchFamily="2" charset="2"/>
              <a:buChar char="§"/>
            </a:pPr>
            <a:r>
              <a:rPr lang="mk-MK" sz="1400" dirty="0" smtClean="0">
                <a:solidFill>
                  <a:schemeClr val="tx1"/>
                </a:solidFill>
              </a:rPr>
              <a:t>Министерството за труд и социјална политика</a:t>
            </a:r>
            <a:r>
              <a:rPr lang="en-US" sz="1400" dirty="0" smtClean="0">
                <a:solidFill>
                  <a:schemeClr val="tx1"/>
                </a:solidFill>
              </a:rPr>
              <a:t>, </a:t>
            </a:r>
            <a:endParaRPr lang="en-US" sz="1400" dirty="0">
              <a:solidFill>
                <a:schemeClr val="tx1"/>
              </a:solidFill>
            </a:endParaRPr>
          </a:p>
          <a:p>
            <a:pPr marL="285743" indent="-285743">
              <a:buFont typeface="Wingdings" panose="05000000000000000000" pitchFamily="2" charset="2"/>
              <a:buChar char="§"/>
            </a:pPr>
            <a:r>
              <a:rPr lang="mk-MK" sz="1400" dirty="0" smtClean="0">
                <a:solidFill>
                  <a:schemeClr val="tx1"/>
                </a:solidFill>
              </a:rPr>
              <a:t>Министерството за здравство</a:t>
            </a:r>
            <a:r>
              <a:rPr lang="en-US" sz="1400" dirty="0" smtClean="0">
                <a:solidFill>
                  <a:schemeClr val="tx1"/>
                </a:solidFill>
              </a:rPr>
              <a:t>, </a:t>
            </a:r>
            <a:endParaRPr lang="en-US" sz="1400" dirty="0">
              <a:solidFill>
                <a:schemeClr val="tx1"/>
              </a:solidFill>
            </a:endParaRPr>
          </a:p>
          <a:p>
            <a:pPr marL="285743" indent="-285743">
              <a:buFont typeface="Wingdings" panose="05000000000000000000" pitchFamily="2" charset="2"/>
              <a:buChar char="§"/>
            </a:pPr>
            <a:r>
              <a:rPr lang="mk-MK" sz="1400" dirty="0" smtClean="0">
                <a:solidFill>
                  <a:schemeClr val="tx1"/>
                </a:solidFill>
              </a:rPr>
              <a:t>Министерството за образование</a:t>
            </a:r>
            <a:r>
              <a:rPr lang="en-US" sz="1400" dirty="0" smtClean="0">
                <a:solidFill>
                  <a:schemeClr val="tx1"/>
                </a:solidFill>
              </a:rPr>
              <a:t>, </a:t>
            </a:r>
            <a:endParaRPr lang="en-US" sz="1400" dirty="0">
              <a:solidFill>
                <a:schemeClr val="tx1"/>
              </a:solidFill>
            </a:endParaRPr>
          </a:p>
          <a:p>
            <a:pPr marL="285743" indent="-285743">
              <a:buFont typeface="Wingdings" panose="05000000000000000000" pitchFamily="2" charset="2"/>
              <a:buChar char="§"/>
            </a:pPr>
            <a:r>
              <a:rPr lang="mk-MK" sz="1400" dirty="0" smtClean="0">
                <a:solidFill>
                  <a:schemeClr val="tx1"/>
                </a:solidFill>
              </a:rPr>
              <a:t>Парламентарците и политичките партии.</a:t>
            </a:r>
            <a:r>
              <a:rPr lang="en-US" sz="1400" dirty="0" smtClean="0">
                <a:solidFill>
                  <a:schemeClr val="tx1"/>
                </a:solidFill>
              </a:rPr>
              <a:t> </a:t>
            </a:r>
            <a:endParaRPr lang="en-US" sz="1400" dirty="0">
              <a:solidFill>
                <a:schemeClr val="tx1"/>
              </a:solidFill>
            </a:endParaRPr>
          </a:p>
          <a:p>
            <a:endParaRPr lang="en-US" sz="1400" dirty="0">
              <a:solidFill>
                <a:schemeClr val="tx1"/>
              </a:solidFill>
            </a:endParaRPr>
          </a:p>
          <a:p>
            <a:r>
              <a:rPr lang="mk-MK" sz="1400" dirty="0" smtClean="0">
                <a:solidFill>
                  <a:schemeClr val="tx1"/>
                </a:solidFill>
              </a:rPr>
              <a:t>Овие групи на граѓани изложени на ризик, имаат негативни искуства во обидите да остварат некое свое право, и при тоа се соочуваат со дискриминација, недостаток на поддршка во институциите и најчесто не ги остваруваат своите права кои ги бараат. </a:t>
            </a:r>
            <a:r>
              <a:rPr lang="ru-RU" sz="1400" dirty="0">
                <a:solidFill>
                  <a:schemeClr val="tx1"/>
                </a:solidFill>
              </a:rPr>
              <a:t>Ова води до нивниот јасно искажан став дека Владата не работи во нивен најдобар интерес.</a:t>
            </a:r>
            <a:endParaRPr lang="mk-MK" sz="1400" dirty="0" smtClean="0">
              <a:solidFill>
                <a:schemeClr val="tx1"/>
              </a:solidFill>
            </a:endParaRPr>
          </a:p>
        </p:txBody>
      </p:sp>
      <p:pic>
        <p:nvPicPr>
          <p:cNvPr id="12" name="Picture 11"/>
          <p:cNvPicPr>
            <a:picLocks noChangeAspect="1"/>
          </p:cNvPicPr>
          <p:nvPr/>
        </p:nvPicPr>
        <p:blipFill>
          <a:blip r:embed="rId3"/>
          <a:stretch>
            <a:fillRect/>
          </a:stretch>
        </p:blipFill>
        <p:spPr>
          <a:xfrm>
            <a:off x="1115616" y="6035613"/>
            <a:ext cx="453655" cy="459758"/>
          </a:xfrm>
          <a:prstGeom prst="rect">
            <a:avLst/>
          </a:prstGeom>
        </p:spPr>
      </p:pic>
      <p:pic>
        <p:nvPicPr>
          <p:cNvPr id="14" name="Picture 13"/>
          <p:cNvPicPr>
            <a:picLocks noChangeAspect="1"/>
          </p:cNvPicPr>
          <p:nvPr/>
        </p:nvPicPr>
        <p:blipFill>
          <a:blip r:embed="rId4"/>
          <a:stretch>
            <a:fillRect/>
          </a:stretch>
        </p:blipFill>
        <p:spPr>
          <a:xfrm>
            <a:off x="395536" y="6052583"/>
            <a:ext cx="425818" cy="425818"/>
          </a:xfrm>
          <a:prstGeom prst="rect">
            <a:avLst/>
          </a:prstGeom>
        </p:spPr>
      </p:pic>
      <p:sp>
        <p:nvSpPr>
          <p:cNvPr id="20" name="Rectangle 19"/>
          <p:cNvSpPr/>
          <p:nvPr/>
        </p:nvSpPr>
        <p:spPr>
          <a:xfrm>
            <a:off x="223938" y="1124744"/>
            <a:ext cx="8920062" cy="830997"/>
          </a:xfrm>
          <a:prstGeom prst="rect">
            <a:avLst/>
          </a:prstGeom>
        </p:spPr>
        <p:txBody>
          <a:bodyPr wrap="square">
            <a:spAutoFit/>
          </a:bodyPr>
          <a:lstStyle/>
          <a:p>
            <a:r>
              <a:rPr lang="mk-MK" sz="1600" dirty="0"/>
              <a:t>Без разлика на </a:t>
            </a:r>
            <a:r>
              <a:rPr lang="mk-MK" sz="1600" dirty="0" smtClean="0"/>
              <a:t>профилот на испитаниците изложени на ризик од социјална исклученост, </a:t>
            </a:r>
            <a:r>
              <a:rPr lang="mk-MK" sz="1600" dirty="0"/>
              <a:t>општата социо-економска состојба во Македонија </a:t>
            </a:r>
            <a:r>
              <a:rPr lang="mk-MK" sz="1600" dirty="0" smtClean="0"/>
              <a:t>е оценета </a:t>
            </a:r>
            <a:r>
              <a:rPr lang="mk-MK" sz="1600" dirty="0"/>
              <a:t>како "</a:t>
            </a:r>
            <a:r>
              <a:rPr lang="mk-MK" sz="1600" b="1" dirty="0"/>
              <a:t>негативна</a:t>
            </a:r>
            <a:r>
              <a:rPr lang="mk-MK" sz="1600" dirty="0"/>
              <a:t>", "</a:t>
            </a:r>
            <a:r>
              <a:rPr lang="mk-MK" sz="1600" b="1" dirty="0"/>
              <a:t>лоша</a:t>
            </a:r>
            <a:r>
              <a:rPr lang="mk-MK" sz="1600" dirty="0"/>
              <a:t>", "</a:t>
            </a:r>
            <a:r>
              <a:rPr lang="mk-MK" sz="1600" b="1" dirty="0"/>
              <a:t>страшна</a:t>
            </a:r>
            <a:r>
              <a:rPr lang="mk-MK" sz="1600" dirty="0"/>
              <a:t>" или "</a:t>
            </a:r>
            <a:r>
              <a:rPr lang="mk-MK" sz="1600" b="1" dirty="0"/>
              <a:t>катастрофална</a:t>
            </a:r>
            <a:r>
              <a:rPr lang="mk-MK" sz="1600" dirty="0" smtClean="0"/>
              <a:t>".</a:t>
            </a:r>
            <a:endParaRPr lang="en-US" sz="1600" dirty="0"/>
          </a:p>
        </p:txBody>
      </p:sp>
    </p:spTree>
    <p:extLst>
      <p:ext uri="{BB962C8B-B14F-4D97-AF65-F5344CB8AC3E}">
        <p14:creationId xmlns:p14="http://schemas.microsoft.com/office/powerpoint/2010/main" val="1247891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custDataLst>
              <p:tags r:id="rId1"/>
            </p:custDataLst>
          </p:nvPr>
        </p:nvSpPr>
        <p:spPr bwMode="gray"/>
        <p:txBody>
          <a:bodyPr/>
          <a:lstStyle/>
          <a:p>
            <a:r>
              <a:rPr lang="mk-MK" dirty="0" smtClean="0"/>
              <a:t>ПРЕЧКИ ЗА ПОСТИГНУВАЊЕ </a:t>
            </a:r>
            <a:br>
              <a:rPr lang="mk-MK" dirty="0" smtClean="0"/>
            </a:br>
            <a:r>
              <a:rPr lang="mk-MK" dirty="0" smtClean="0"/>
              <a:t>ПОКВАЛИТЕТНИ </a:t>
            </a:r>
            <a:r>
              <a:rPr lang="mk-MK" dirty="0"/>
              <a:t>ЖИВОТ</a:t>
            </a:r>
            <a:endParaRPr lang="en-US" dirty="0"/>
          </a:p>
        </p:txBody>
      </p:sp>
      <p:sp>
        <p:nvSpPr>
          <p:cNvPr id="6" name="Freihandform 5"/>
          <p:cNvSpPr/>
          <p:nvPr>
            <p:custDataLst>
              <p:tags r:id="rId2"/>
            </p:custDataLst>
          </p:nvPr>
        </p:nvSpPr>
        <p:spPr bwMode="gray">
          <a:xfrm>
            <a:off x="320039" y="1952478"/>
            <a:ext cx="2736000" cy="0"/>
          </a:xfrm>
          <a:custGeom>
            <a:avLst/>
            <a:gdLst>
              <a:gd name="connsiteX0" fmla="*/ 0 w 2730137"/>
              <a:gd name="connsiteY0" fmla="*/ 0 h 0"/>
              <a:gd name="connsiteX1" fmla="*/ 2730137 w 2730137"/>
              <a:gd name="connsiteY1" fmla="*/ 0 h 0"/>
            </a:gdLst>
            <a:ahLst/>
            <a:cxnLst>
              <a:cxn ang="0">
                <a:pos x="connsiteX0" y="connsiteY0"/>
              </a:cxn>
              <a:cxn ang="0">
                <a:pos x="connsiteX1" y="connsiteY1"/>
              </a:cxn>
            </a:cxnLst>
            <a:rect l="l" t="t" r="r" b="b"/>
            <a:pathLst>
              <a:path w="2730137">
                <a:moveTo>
                  <a:pt x="0" y="0"/>
                </a:moveTo>
                <a:lnTo>
                  <a:pt x="2730137" y="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5" name="Text Placeholder 33"/>
          <p:cNvSpPr txBox="1">
            <a:spLocks/>
          </p:cNvSpPr>
          <p:nvPr>
            <p:custDataLst>
              <p:tags r:id="rId3"/>
            </p:custDataLst>
          </p:nvPr>
        </p:nvSpPr>
        <p:spPr bwMode="gray">
          <a:xfrm>
            <a:off x="755470" y="1556792"/>
            <a:ext cx="2303939" cy="359682"/>
          </a:xfrm>
          <a:prstGeom prst="rect">
            <a:avLst/>
          </a:prstGeom>
        </p:spPr>
        <p:txBody>
          <a:bodyPr vert="horz" lIns="0" tIns="46800" rIns="0" bIns="0" rtlCol="0" anchor="b" anchorCtr="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sz="1600" kern="120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7pPr>
            <a:lvl8pPr marL="540000" indent="-180000"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9pPr>
          </a:lstStyle>
          <a:p>
            <a:r>
              <a:rPr lang="mk-MK" sz="1100" b="1" dirty="0" smtClean="0"/>
              <a:t>Недостаток на пари наспроти се поголемите трошоци за живот</a:t>
            </a:r>
            <a:endParaRPr lang="en-US" sz="1100" b="1" dirty="0"/>
          </a:p>
        </p:txBody>
      </p:sp>
      <p:sp>
        <p:nvSpPr>
          <p:cNvPr id="46" name="Freihandform 45"/>
          <p:cNvSpPr/>
          <p:nvPr>
            <p:custDataLst>
              <p:tags r:id="rId4"/>
            </p:custDataLst>
          </p:nvPr>
        </p:nvSpPr>
        <p:spPr bwMode="gray">
          <a:xfrm>
            <a:off x="3203810" y="1952478"/>
            <a:ext cx="2736000" cy="0"/>
          </a:xfrm>
          <a:custGeom>
            <a:avLst/>
            <a:gdLst>
              <a:gd name="connsiteX0" fmla="*/ 0 w 2730137"/>
              <a:gd name="connsiteY0" fmla="*/ 0 h 0"/>
              <a:gd name="connsiteX1" fmla="*/ 2730137 w 2730137"/>
              <a:gd name="connsiteY1" fmla="*/ 0 h 0"/>
            </a:gdLst>
            <a:ahLst/>
            <a:cxnLst>
              <a:cxn ang="0">
                <a:pos x="connsiteX0" y="connsiteY0"/>
              </a:cxn>
              <a:cxn ang="0">
                <a:pos x="connsiteX1" y="connsiteY1"/>
              </a:cxn>
            </a:cxnLst>
            <a:rect l="l" t="t" r="r" b="b"/>
            <a:pathLst>
              <a:path w="2730137">
                <a:moveTo>
                  <a:pt x="0" y="0"/>
                </a:moveTo>
                <a:lnTo>
                  <a:pt x="2730137" y="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0" name="Text Placeholder 33"/>
          <p:cNvSpPr txBox="1">
            <a:spLocks/>
          </p:cNvSpPr>
          <p:nvPr>
            <p:custDataLst>
              <p:tags r:id="rId5"/>
            </p:custDataLst>
          </p:nvPr>
        </p:nvSpPr>
        <p:spPr bwMode="gray">
          <a:xfrm>
            <a:off x="3635872" y="1556792"/>
            <a:ext cx="2303939" cy="359682"/>
          </a:xfrm>
          <a:prstGeom prst="rect">
            <a:avLst/>
          </a:prstGeom>
        </p:spPr>
        <p:txBody>
          <a:bodyPr vert="horz" lIns="0" tIns="46800" rIns="0" bIns="0" rtlCol="0" anchor="b" anchorCtr="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sz="1600" kern="120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7pPr>
            <a:lvl8pPr marL="540000" indent="-180000"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9pPr>
          </a:lstStyle>
          <a:p>
            <a:r>
              <a:rPr lang="mk-MK" sz="1100" b="1" dirty="0" smtClean="0"/>
              <a:t>Дискриминација</a:t>
            </a:r>
            <a:endParaRPr lang="en-US" sz="1100" b="1" dirty="0"/>
          </a:p>
        </p:txBody>
      </p:sp>
      <p:sp>
        <p:nvSpPr>
          <p:cNvPr id="51" name="Freihandform 50"/>
          <p:cNvSpPr/>
          <p:nvPr>
            <p:custDataLst>
              <p:tags r:id="rId6"/>
            </p:custDataLst>
          </p:nvPr>
        </p:nvSpPr>
        <p:spPr bwMode="gray">
          <a:xfrm>
            <a:off x="6084210" y="1952478"/>
            <a:ext cx="2736000" cy="0"/>
          </a:xfrm>
          <a:custGeom>
            <a:avLst/>
            <a:gdLst>
              <a:gd name="connsiteX0" fmla="*/ 0 w 2730137"/>
              <a:gd name="connsiteY0" fmla="*/ 0 h 0"/>
              <a:gd name="connsiteX1" fmla="*/ 2730137 w 2730137"/>
              <a:gd name="connsiteY1" fmla="*/ 0 h 0"/>
            </a:gdLst>
            <a:ahLst/>
            <a:cxnLst>
              <a:cxn ang="0">
                <a:pos x="connsiteX0" y="connsiteY0"/>
              </a:cxn>
              <a:cxn ang="0">
                <a:pos x="connsiteX1" y="connsiteY1"/>
              </a:cxn>
            </a:cxnLst>
            <a:rect l="l" t="t" r="r" b="b"/>
            <a:pathLst>
              <a:path w="2730137">
                <a:moveTo>
                  <a:pt x="0" y="0"/>
                </a:moveTo>
                <a:lnTo>
                  <a:pt x="2730137" y="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5" name="Text Placeholder 33"/>
          <p:cNvSpPr txBox="1">
            <a:spLocks/>
          </p:cNvSpPr>
          <p:nvPr>
            <p:custDataLst>
              <p:tags r:id="rId7"/>
            </p:custDataLst>
          </p:nvPr>
        </p:nvSpPr>
        <p:spPr bwMode="gray">
          <a:xfrm>
            <a:off x="6516272" y="1556792"/>
            <a:ext cx="2303939" cy="359682"/>
          </a:xfrm>
          <a:prstGeom prst="rect">
            <a:avLst/>
          </a:prstGeom>
        </p:spPr>
        <p:txBody>
          <a:bodyPr vert="horz" lIns="0" tIns="46800" rIns="0" bIns="0" rtlCol="0" anchor="b" anchorCtr="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sz="1600" kern="120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7pPr>
            <a:lvl8pPr marL="540000" indent="-180000"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9pPr>
          </a:lstStyle>
          <a:p>
            <a:r>
              <a:rPr lang="mk-MK" sz="1100" b="1" dirty="0" smtClean="0"/>
              <a:t>Нелојална конкуренција, сива економија</a:t>
            </a:r>
            <a:endParaRPr lang="en-US" sz="1100" b="1" dirty="0"/>
          </a:p>
        </p:txBody>
      </p:sp>
      <p:sp>
        <p:nvSpPr>
          <p:cNvPr id="68" name="Freihandform 67"/>
          <p:cNvSpPr/>
          <p:nvPr>
            <p:custDataLst>
              <p:tags r:id="rId8"/>
            </p:custDataLst>
          </p:nvPr>
        </p:nvSpPr>
        <p:spPr bwMode="gray">
          <a:xfrm>
            <a:off x="287524" y="3789396"/>
            <a:ext cx="2736000" cy="0"/>
          </a:xfrm>
          <a:custGeom>
            <a:avLst/>
            <a:gdLst>
              <a:gd name="connsiteX0" fmla="*/ 0 w 2730137"/>
              <a:gd name="connsiteY0" fmla="*/ 0 h 0"/>
              <a:gd name="connsiteX1" fmla="*/ 2730137 w 2730137"/>
              <a:gd name="connsiteY1" fmla="*/ 0 h 0"/>
            </a:gdLst>
            <a:ahLst/>
            <a:cxnLst>
              <a:cxn ang="0">
                <a:pos x="connsiteX0" y="connsiteY0"/>
              </a:cxn>
              <a:cxn ang="0">
                <a:pos x="connsiteX1" y="connsiteY1"/>
              </a:cxn>
            </a:cxnLst>
            <a:rect l="l" t="t" r="r" b="b"/>
            <a:pathLst>
              <a:path w="2730137">
                <a:moveTo>
                  <a:pt x="0" y="0"/>
                </a:moveTo>
                <a:lnTo>
                  <a:pt x="2730137" y="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2" name="Text Placeholder 33"/>
          <p:cNvSpPr txBox="1">
            <a:spLocks/>
          </p:cNvSpPr>
          <p:nvPr>
            <p:custDataLst>
              <p:tags r:id="rId9"/>
            </p:custDataLst>
          </p:nvPr>
        </p:nvSpPr>
        <p:spPr bwMode="gray">
          <a:xfrm>
            <a:off x="722955" y="3429000"/>
            <a:ext cx="2303939" cy="359682"/>
          </a:xfrm>
          <a:prstGeom prst="rect">
            <a:avLst/>
          </a:prstGeom>
        </p:spPr>
        <p:txBody>
          <a:bodyPr vert="horz" lIns="0" tIns="46800" rIns="0" bIns="0" rtlCol="0" anchor="b" anchorCtr="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sz="1600" kern="120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7pPr>
            <a:lvl8pPr marL="540000" indent="-180000"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9pPr>
          </a:lstStyle>
          <a:p>
            <a:r>
              <a:rPr lang="mk-MK" sz="1100" b="1" dirty="0" smtClean="0"/>
              <a:t>Корупција </a:t>
            </a:r>
            <a:endParaRPr lang="en-US" sz="1100" b="1" dirty="0"/>
          </a:p>
        </p:txBody>
      </p:sp>
      <p:sp>
        <p:nvSpPr>
          <p:cNvPr id="73" name="Freihandform 72"/>
          <p:cNvSpPr/>
          <p:nvPr>
            <p:custDataLst>
              <p:tags r:id="rId10"/>
            </p:custDataLst>
          </p:nvPr>
        </p:nvSpPr>
        <p:spPr bwMode="gray">
          <a:xfrm>
            <a:off x="3171295" y="3789396"/>
            <a:ext cx="2736000" cy="0"/>
          </a:xfrm>
          <a:custGeom>
            <a:avLst/>
            <a:gdLst>
              <a:gd name="connsiteX0" fmla="*/ 0 w 2730137"/>
              <a:gd name="connsiteY0" fmla="*/ 0 h 0"/>
              <a:gd name="connsiteX1" fmla="*/ 2730137 w 2730137"/>
              <a:gd name="connsiteY1" fmla="*/ 0 h 0"/>
            </a:gdLst>
            <a:ahLst/>
            <a:cxnLst>
              <a:cxn ang="0">
                <a:pos x="connsiteX0" y="connsiteY0"/>
              </a:cxn>
              <a:cxn ang="0">
                <a:pos x="connsiteX1" y="connsiteY1"/>
              </a:cxn>
            </a:cxnLst>
            <a:rect l="l" t="t" r="r" b="b"/>
            <a:pathLst>
              <a:path w="2730137">
                <a:moveTo>
                  <a:pt x="0" y="0"/>
                </a:moveTo>
                <a:lnTo>
                  <a:pt x="2730137" y="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4" name="Text Placeholder 33"/>
          <p:cNvSpPr txBox="1">
            <a:spLocks/>
          </p:cNvSpPr>
          <p:nvPr>
            <p:custDataLst>
              <p:tags r:id="rId11"/>
            </p:custDataLst>
          </p:nvPr>
        </p:nvSpPr>
        <p:spPr bwMode="gray">
          <a:xfrm>
            <a:off x="3603357" y="3429000"/>
            <a:ext cx="2303939" cy="359682"/>
          </a:xfrm>
          <a:prstGeom prst="rect">
            <a:avLst/>
          </a:prstGeom>
        </p:spPr>
        <p:txBody>
          <a:bodyPr vert="horz" lIns="0" tIns="46800" rIns="0" bIns="0" rtlCol="0" anchor="b" anchorCtr="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sz="1600" kern="120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7pPr>
            <a:lvl8pPr marL="540000" indent="-180000"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9pPr>
          </a:lstStyle>
          <a:p>
            <a:r>
              <a:rPr lang="mk-MK" sz="1100" b="1" dirty="0" smtClean="0"/>
              <a:t>Непотизам</a:t>
            </a:r>
            <a:endParaRPr lang="en-US" sz="1100" b="1" dirty="0"/>
          </a:p>
        </p:txBody>
      </p:sp>
      <p:sp>
        <p:nvSpPr>
          <p:cNvPr id="75" name="Freihandform 74"/>
          <p:cNvSpPr/>
          <p:nvPr>
            <p:custDataLst>
              <p:tags r:id="rId12"/>
            </p:custDataLst>
          </p:nvPr>
        </p:nvSpPr>
        <p:spPr bwMode="gray">
          <a:xfrm>
            <a:off x="6051695" y="3789396"/>
            <a:ext cx="2736000" cy="0"/>
          </a:xfrm>
          <a:custGeom>
            <a:avLst/>
            <a:gdLst>
              <a:gd name="connsiteX0" fmla="*/ 0 w 2730137"/>
              <a:gd name="connsiteY0" fmla="*/ 0 h 0"/>
              <a:gd name="connsiteX1" fmla="*/ 2730137 w 2730137"/>
              <a:gd name="connsiteY1" fmla="*/ 0 h 0"/>
            </a:gdLst>
            <a:ahLst/>
            <a:cxnLst>
              <a:cxn ang="0">
                <a:pos x="connsiteX0" y="connsiteY0"/>
              </a:cxn>
              <a:cxn ang="0">
                <a:pos x="connsiteX1" y="connsiteY1"/>
              </a:cxn>
            </a:cxnLst>
            <a:rect l="l" t="t" r="r" b="b"/>
            <a:pathLst>
              <a:path w="2730137">
                <a:moveTo>
                  <a:pt x="0" y="0"/>
                </a:moveTo>
                <a:lnTo>
                  <a:pt x="2730137" y="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6" name="Text Placeholder 33"/>
          <p:cNvSpPr txBox="1">
            <a:spLocks/>
          </p:cNvSpPr>
          <p:nvPr>
            <p:custDataLst>
              <p:tags r:id="rId13"/>
            </p:custDataLst>
          </p:nvPr>
        </p:nvSpPr>
        <p:spPr bwMode="gray">
          <a:xfrm>
            <a:off x="6483757" y="3429000"/>
            <a:ext cx="2303939" cy="359682"/>
          </a:xfrm>
          <a:prstGeom prst="rect">
            <a:avLst/>
          </a:prstGeom>
        </p:spPr>
        <p:txBody>
          <a:bodyPr vert="horz" lIns="0" tIns="46800" rIns="0" bIns="0" rtlCol="0" anchor="b" anchorCtr="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sz="1600" kern="120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7pPr>
            <a:lvl8pPr marL="540000" indent="-180000"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9pPr>
          </a:lstStyle>
          <a:p>
            <a:r>
              <a:rPr lang="mk-MK" sz="1100" b="1" dirty="0" smtClean="0"/>
              <a:t>Политизација во секој дел од животот</a:t>
            </a:r>
            <a:endParaRPr lang="en-US" sz="1100" b="1" dirty="0"/>
          </a:p>
        </p:txBody>
      </p:sp>
      <p:sp>
        <p:nvSpPr>
          <p:cNvPr id="104" name="Text Placeholder 1"/>
          <p:cNvSpPr txBox="1">
            <a:spLocks/>
          </p:cNvSpPr>
          <p:nvPr>
            <p:custDataLst>
              <p:tags r:id="rId14"/>
            </p:custDataLst>
          </p:nvPr>
        </p:nvSpPr>
        <p:spPr bwMode="gray">
          <a:xfrm>
            <a:off x="291014" y="3860716"/>
            <a:ext cx="2735263" cy="648760"/>
          </a:xfrm>
          <a:prstGeom prst="rect">
            <a:avLst/>
          </a:prstGeom>
          <a:noFill/>
          <a:ln w="9525">
            <a:noFill/>
          </a:ln>
        </p:spPr>
        <p:txBody>
          <a:bodyPr vert="horz" lIns="0" tIns="72000" rIns="0" bIns="7200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r>
              <a:rPr lang="en-US" sz="1000" i="1" dirty="0" smtClean="0"/>
              <a:t>“</a:t>
            </a:r>
            <a:r>
              <a:rPr lang="mk-MK" sz="1000" i="1" dirty="0" smtClean="0"/>
              <a:t>Учев и студирав, а неможам да најдам работа затоа што некој друг со мито и корупција веќе го има земено моето работно место.</a:t>
            </a:r>
            <a:r>
              <a:rPr lang="en-US" sz="1000" i="1" dirty="0" smtClean="0"/>
              <a:t>” </a:t>
            </a:r>
            <a:r>
              <a:rPr lang="en-US" sz="1000" i="1" dirty="0"/>
              <a:t>– </a:t>
            </a:r>
            <a:r>
              <a:rPr lang="mk-MK" sz="1000" i="1" dirty="0" smtClean="0"/>
              <a:t>Невработен</a:t>
            </a:r>
            <a:r>
              <a:rPr lang="en-US" sz="1000" i="1" dirty="0" smtClean="0"/>
              <a:t>, </a:t>
            </a:r>
            <a:r>
              <a:rPr lang="mk-MK" sz="1000" i="1" dirty="0" smtClean="0"/>
              <a:t>Скопје </a:t>
            </a:r>
            <a:endParaRPr lang="en-US" sz="1000" i="1" dirty="0"/>
          </a:p>
        </p:txBody>
      </p:sp>
      <p:sp>
        <p:nvSpPr>
          <p:cNvPr id="105" name="Text Placeholder 1"/>
          <p:cNvSpPr txBox="1">
            <a:spLocks/>
          </p:cNvSpPr>
          <p:nvPr>
            <p:custDataLst>
              <p:tags r:id="rId15"/>
            </p:custDataLst>
          </p:nvPr>
        </p:nvSpPr>
        <p:spPr bwMode="gray">
          <a:xfrm>
            <a:off x="3171297" y="3860717"/>
            <a:ext cx="2735263" cy="648760"/>
          </a:xfrm>
          <a:prstGeom prst="rect">
            <a:avLst/>
          </a:prstGeom>
          <a:noFill/>
          <a:ln w="9525">
            <a:noFill/>
          </a:ln>
        </p:spPr>
        <p:txBody>
          <a:bodyPr vert="horz" lIns="0" tIns="72000" rIns="0" bIns="7200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r>
              <a:rPr lang="en-US" sz="1000" i="1" dirty="0" smtClean="0"/>
              <a:t>“</a:t>
            </a:r>
            <a:r>
              <a:rPr lang="mk-MK" sz="1000" i="1" dirty="0" smtClean="0"/>
              <a:t>Моите деца завршија факултет, а ние потрошивме многу пари за нивното образование. Но некој друг со непотизам ќе си ги вработи сопствените деца, а моите се сеуште без работа.</a:t>
            </a:r>
            <a:r>
              <a:rPr lang="en-US" sz="1000" i="1" dirty="0" smtClean="0"/>
              <a:t>” </a:t>
            </a:r>
            <a:r>
              <a:rPr lang="en-US" sz="1000" i="1" dirty="0"/>
              <a:t>– </a:t>
            </a:r>
            <a:r>
              <a:rPr lang="mk-MK" sz="1000" i="1" dirty="0" smtClean="0"/>
              <a:t>Жена, Тетово </a:t>
            </a:r>
            <a:endParaRPr lang="en-US" sz="1000" i="1" dirty="0"/>
          </a:p>
        </p:txBody>
      </p:sp>
      <p:sp>
        <p:nvSpPr>
          <p:cNvPr id="106" name="Text Placeholder 1"/>
          <p:cNvSpPr txBox="1">
            <a:spLocks/>
          </p:cNvSpPr>
          <p:nvPr>
            <p:custDataLst>
              <p:tags r:id="rId16"/>
            </p:custDataLst>
          </p:nvPr>
        </p:nvSpPr>
        <p:spPr bwMode="gray">
          <a:xfrm>
            <a:off x="6051697" y="3860717"/>
            <a:ext cx="2735263" cy="648760"/>
          </a:xfrm>
          <a:prstGeom prst="rect">
            <a:avLst/>
          </a:prstGeom>
          <a:noFill/>
          <a:ln w="9525">
            <a:noFill/>
          </a:ln>
        </p:spPr>
        <p:txBody>
          <a:bodyPr vert="horz" lIns="0" tIns="72000" rIns="0" bIns="7200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r>
              <a:rPr lang="en-US" sz="1000" i="1" dirty="0" smtClean="0"/>
              <a:t>“</a:t>
            </a:r>
            <a:r>
              <a:rPr lang="mk-MK" sz="1000" i="1" dirty="0" smtClean="0"/>
              <a:t>Јас сум дипломиран правник, но каде и да аплицирам за работа ме прашуваат дали имам партиска книшка</a:t>
            </a:r>
            <a:r>
              <a:rPr lang="en-US" sz="1000" i="1" dirty="0" smtClean="0"/>
              <a:t>.”- </a:t>
            </a:r>
            <a:r>
              <a:rPr lang="mk-MK" sz="1000" i="1" dirty="0" smtClean="0"/>
              <a:t>Млад</a:t>
            </a:r>
            <a:r>
              <a:rPr lang="en-US" sz="1000" i="1" dirty="0" smtClean="0"/>
              <a:t>, </a:t>
            </a:r>
            <a:r>
              <a:rPr lang="mk-MK" sz="1000" i="1" dirty="0" smtClean="0"/>
              <a:t>Тетово</a:t>
            </a:r>
            <a:endParaRPr lang="en-US" sz="1000" i="1" dirty="0"/>
          </a:p>
        </p:txBody>
      </p:sp>
      <p:sp>
        <p:nvSpPr>
          <p:cNvPr id="107" name="Text Placeholder 1"/>
          <p:cNvSpPr txBox="1">
            <a:spLocks/>
          </p:cNvSpPr>
          <p:nvPr>
            <p:custDataLst>
              <p:tags r:id="rId17"/>
            </p:custDataLst>
          </p:nvPr>
        </p:nvSpPr>
        <p:spPr bwMode="gray">
          <a:xfrm>
            <a:off x="323529" y="1994848"/>
            <a:ext cx="2735263" cy="542659"/>
          </a:xfrm>
          <a:prstGeom prst="rect">
            <a:avLst/>
          </a:prstGeom>
          <a:noFill/>
          <a:ln w="9525">
            <a:noFill/>
          </a:ln>
        </p:spPr>
        <p:txBody>
          <a:bodyPr vert="horz" lIns="0" tIns="72000" rIns="0" bIns="7200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r>
              <a:rPr lang="en-US" sz="1000" i="1" dirty="0" smtClean="0"/>
              <a:t>“</a:t>
            </a:r>
            <a:r>
              <a:rPr lang="mk-MK" sz="1000" i="1" dirty="0" smtClean="0"/>
              <a:t>Нема перспектива во Државава. Платата е 400 евра а месечните трошоци се 600 евра</a:t>
            </a:r>
            <a:r>
              <a:rPr lang="en-US" sz="1000" i="1" dirty="0" smtClean="0"/>
              <a:t>.” </a:t>
            </a:r>
            <a:r>
              <a:rPr lang="en-US" sz="1000" i="1" dirty="0"/>
              <a:t>– </a:t>
            </a:r>
            <a:r>
              <a:rPr lang="mk-MK" sz="1000" i="1" dirty="0" smtClean="0"/>
              <a:t>Млад</a:t>
            </a:r>
            <a:r>
              <a:rPr lang="en-US" sz="1000" i="1" dirty="0" smtClean="0"/>
              <a:t>,</a:t>
            </a:r>
            <a:r>
              <a:rPr lang="mk-MK" sz="1000" i="1" dirty="0" smtClean="0"/>
              <a:t> Тетово</a:t>
            </a:r>
            <a:endParaRPr lang="en-US" sz="1000" i="1" dirty="0"/>
          </a:p>
          <a:p>
            <a:r>
              <a:rPr lang="en-US" sz="1000" i="1" dirty="0" smtClean="0"/>
              <a:t>“</a:t>
            </a:r>
            <a:r>
              <a:rPr lang="mk-MK" sz="1000" i="1" dirty="0" smtClean="0"/>
              <a:t>Младите можеби и ќе најдат работа, но платата е 100 евра. Тоа не е доволно за задоволување базични потреби, а да не зборуваме за квалитетен живот.</a:t>
            </a:r>
            <a:r>
              <a:rPr lang="en-US" sz="1000" i="1" dirty="0" smtClean="0"/>
              <a:t>” </a:t>
            </a:r>
            <a:r>
              <a:rPr lang="en-US" sz="1000" i="1" dirty="0"/>
              <a:t>– </a:t>
            </a:r>
            <a:r>
              <a:rPr lang="mk-MK" sz="1000" i="1" dirty="0" smtClean="0"/>
              <a:t>Невработена</a:t>
            </a:r>
            <a:r>
              <a:rPr lang="en-US" sz="1000" i="1" dirty="0" smtClean="0"/>
              <a:t>,</a:t>
            </a:r>
            <a:r>
              <a:rPr lang="mk-MK" sz="1000" i="1" dirty="0" smtClean="0"/>
              <a:t> Битола</a:t>
            </a:r>
            <a:endParaRPr lang="en-US" sz="1000" i="1" dirty="0"/>
          </a:p>
        </p:txBody>
      </p:sp>
      <p:sp>
        <p:nvSpPr>
          <p:cNvPr id="108" name="Text Placeholder 1"/>
          <p:cNvSpPr txBox="1">
            <a:spLocks/>
          </p:cNvSpPr>
          <p:nvPr>
            <p:custDataLst>
              <p:tags r:id="rId18"/>
            </p:custDataLst>
          </p:nvPr>
        </p:nvSpPr>
        <p:spPr bwMode="gray">
          <a:xfrm>
            <a:off x="3203812" y="1994849"/>
            <a:ext cx="2735263" cy="542659"/>
          </a:xfrm>
          <a:prstGeom prst="rect">
            <a:avLst/>
          </a:prstGeom>
          <a:noFill/>
          <a:ln w="9525">
            <a:noFill/>
          </a:ln>
        </p:spPr>
        <p:txBody>
          <a:bodyPr vert="horz" lIns="0" tIns="72000" rIns="0" bIns="7200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r>
              <a:rPr lang="en-US" sz="1000" i="1" dirty="0" smtClean="0"/>
              <a:t>“</a:t>
            </a:r>
            <a:r>
              <a:rPr lang="mk-MK" sz="1000" i="1" dirty="0" smtClean="0"/>
              <a:t>Кога му соопштив на мојот работодавец дека имам мултиплекс склероза, ме отпушти неколку месеци потоа. Не сакаше да бидам товар на компанијта.</a:t>
            </a:r>
            <a:r>
              <a:rPr lang="en-US" sz="1000" i="1" dirty="0" smtClean="0"/>
              <a:t>” </a:t>
            </a:r>
            <a:r>
              <a:rPr lang="en-US" sz="1000" i="1" dirty="0"/>
              <a:t>– </a:t>
            </a:r>
            <a:r>
              <a:rPr lang="mk-MK" sz="1000" i="1" dirty="0" smtClean="0"/>
              <a:t>Лице со попрешеност, Прилеп</a:t>
            </a:r>
            <a:endParaRPr lang="en-US" sz="1000" i="1" dirty="0"/>
          </a:p>
        </p:txBody>
      </p:sp>
      <p:sp>
        <p:nvSpPr>
          <p:cNvPr id="109" name="Text Placeholder 1"/>
          <p:cNvSpPr txBox="1">
            <a:spLocks/>
          </p:cNvSpPr>
          <p:nvPr>
            <p:custDataLst>
              <p:tags r:id="rId19"/>
            </p:custDataLst>
          </p:nvPr>
        </p:nvSpPr>
        <p:spPr bwMode="gray">
          <a:xfrm>
            <a:off x="6084212" y="1994849"/>
            <a:ext cx="2735263" cy="542659"/>
          </a:xfrm>
          <a:prstGeom prst="rect">
            <a:avLst/>
          </a:prstGeom>
          <a:noFill/>
          <a:ln w="9525">
            <a:noFill/>
          </a:ln>
        </p:spPr>
        <p:txBody>
          <a:bodyPr vert="horz" lIns="0" tIns="72000" rIns="0" bIns="7200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r>
              <a:rPr lang="en-US" sz="1000" i="1" dirty="0" smtClean="0"/>
              <a:t>“</a:t>
            </a:r>
            <a:r>
              <a:rPr lang="mk-MK" sz="1000" i="1" dirty="0" smtClean="0"/>
              <a:t>Јас на </a:t>
            </a:r>
            <a:r>
              <a:rPr lang="mk-MK" sz="1000" i="1" dirty="0"/>
              <a:t>пример </a:t>
            </a:r>
            <a:r>
              <a:rPr lang="mk-MK" sz="1000" i="1" dirty="0" smtClean="0"/>
              <a:t>имам регистриран легален бизнис</a:t>
            </a:r>
            <a:r>
              <a:rPr lang="mk-MK" sz="1000" i="1" dirty="0"/>
              <a:t>, но бидејќи има многу нерегистрирани </a:t>
            </a:r>
            <a:r>
              <a:rPr lang="mk-MK" sz="1000" i="1" dirty="0" smtClean="0"/>
              <a:t>нелегални бизниси исти како мојот, тие </a:t>
            </a:r>
            <a:r>
              <a:rPr lang="mk-MK" sz="1000" i="1" dirty="0"/>
              <a:t>се поевтини и </a:t>
            </a:r>
            <a:r>
              <a:rPr lang="mk-MK" sz="1000" i="1" dirty="0" smtClean="0"/>
              <a:t>затоа јас не </a:t>
            </a:r>
            <a:r>
              <a:rPr lang="mk-MK" sz="1000" i="1" dirty="0"/>
              <a:t>можам да успеам на </a:t>
            </a:r>
            <a:r>
              <a:rPr lang="mk-MK" sz="1000" i="1" dirty="0" smtClean="0"/>
              <a:t>пазарот</a:t>
            </a:r>
            <a:r>
              <a:rPr lang="en-US" sz="1000" i="1" dirty="0" smtClean="0"/>
              <a:t>.” </a:t>
            </a:r>
            <a:r>
              <a:rPr lang="en-US" sz="1000" i="1" dirty="0"/>
              <a:t>– </a:t>
            </a:r>
            <a:r>
              <a:rPr lang="mk-MK" sz="1000" i="1" dirty="0" smtClean="0"/>
              <a:t>Неврботен</a:t>
            </a:r>
            <a:r>
              <a:rPr lang="en-US" sz="1000" i="1" dirty="0" smtClean="0"/>
              <a:t>, </a:t>
            </a:r>
            <a:r>
              <a:rPr lang="mk-MK" sz="1000" i="1" dirty="0" smtClean="0"/>
              <a:t>Битола </a:t>
            </a:r>
            <a:endParaRPr lang="en-US" sz="1000" i="1" dirty="0"/>
          </a:p>
        </p:txBody>
      </p:sp>
      <p:sp>
        <p:nvSpPr>
          <p:cNvPr id="40" name="Freihandform 67"/>
          <p:cNvSpPr/>
          <p:nvPr>
            <p:custDataLst>
              <p:tags r:id="rId20"/>
            </p:custDataLst>
          </p:nvPr>
        </p:nvSpPr>
        <p:spPr bwMode="gray">
          <a:xfrm>
            <a:off x="287524" y="5228871"/>
            <a:ext cx="2736000" cy="0"/>
          </a:xfrm>
          <a:custGeom>
            <a:avLst/>
            <a:gdLst>
              <a:gd name="connsiteX0" fmla="*/ 0 w 2730137"/>
              <a:gd name="connsiteY0" fmla="*/ 0 h 0"/>
              <a:gd name="connsiteX1" fmla="*/ 2730137 w 2730137"/>
              <a:gd name="connsiteY1" fmla="*/ 0 h 0"/>
            </a:gdLst>
            <a:ahLst/>
            <a:cxnLst>
              <a:cxn ang="0">
                <a:pos x="connsiteX0" y="connsiteY0"/>
              </a:cxn>
              <a:cxn ang="0">
                <a:pos x="connsiteX1" y="connsiteY1"/>
              </a:cxn>
            </a:cxnLst>
            <a:rect l="l" t="t" r="r" b="b"/>
            <a:pathLst>
              <a:path w="2730137">
                <a:moveTo>
                  <a:pt x="0" y="0"/>
                </a:moveTo>
                <a:lnTo>
                  <a:pt x="2730137" y="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1" name="Text Placeholder 33"/>
          <p:cNvSpPr txBox="1">
            <a:spLocks/>
          </p:cNvSpPr>
          <p:nvPr>
            <p:custDataLst>
              <p:tags r:id="rId21"/>
            </p:custDataLst>
          </p:nvPr>
        </p:nvSpPr>
        <p:spPr bwMode="gray">
          <a:xfrm>
            <a:off x="722955" y="4868475"/>
            <a:ext cx="2264869" cy="359682"/>
          </a:xfrm>
          <a:prstGeom prst="rect">
            <a:avLst/>
          </a:prstGeom>
        </p:spPr>
        <p:txBody>
          <a:bodyPr vert="horz" lIns="0" tIns="46800" rIns="0" bIns="0" rtlCol="0" anchor="b" anchorCtr="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sz="1600" kern="120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7pPr>
            <a:lvl8pPr marL="540000" indent="-180000"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9pPr>
          </a:lstStyle>
          <a:p>
            <a:r>
              <a:rPr lang="mk-MK" sz="1100" b="1" dirty="0" smtClean="0"/>
              <a:t>Неефикасни институции </a:t>
            </a:r>
            <a:r>
              <a:rPr lang="en-US" sz="1100" b="1" dirty="0" smtClean="0"/>
              <a:t>(</a:t>
            </a:r>
            <a:r>
              <a:rPr lang="mk-MK" sz="1100" b="1" dirty="0" smtClean="0"/>
              <a:t>центри за социјална работа, здравствени институции)</a:t>
            </a:r>
            <a:endParaRPr lang="en-US" sz="1100" b="1" dirty="0"/>
          </a:p>
        </p:txBody>
      </p:sp>
      <p:sp>
        <p:nvSpPr>
          <p:cNvPr id="47" name="Freihandform 72"/>
          <p:cNvSpPr/>
          <p:nvPr>
            <p:custDataLst>
              <p:tags r:id="rId22"/>
            </p:custDataLst>
          </p:nvPr>
        </p:nvSpPr>
        <p:spPr bwMode="gray">
          <a:xfrm>
            <a:off x="3171295" y="5228871"/>
            <a:ext cx="2736000" cy="0"/>
          </a:xfrm>
          <a:custGeom>
            <a:avLst/>
            <a:gdLst>
              <a:gd name="connsiteX0" fmla="*/ 0 w 2730137"/>
              <a:gd name="connsiteY0" fmla="*/ 0 h 0"/>
              <a:gd name="connsiteX1" fmla="*/ 2730137 w 2730137"/>
              <a:gd name="connsiteY1" fmla="*/ 0 h 0"/>
            </a:gdLst>
            <a:ahLst/>
            <a:cxnLst>
              <a:cxn ang="0">
                <a:pos x="connsiteX0" y="connsiteY0"/>
              </a:cxn>
              <a:cxn ang="0">
                <a:pos x="connsiteX1" y="connsiteY1"/>
              </a:cxn>
            </a:cxnLst>
            <a:rect l="l" t="t" r="r" b="b"/>
            <a:pathLst>
              <a:path w="2730137">
                <a:moveTo>
                  <a:pt x="0" y="0"/>
                </a:moveTo>
                <a:lnTo>
                  <a:pt x="2730137" y="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8" name="Text Placeholder 33"/>
          <p:cNvSpPr txBox="1">
            <a:spLocks/>
          </p:cNvSpPr>
          <p:nvPr>
            <p:custDataLst>
              <p:tags r:id="rId23"/>
            </p:custDataLst>
          </p:nvPr>
        </p:nvSpPr>
        <p:spPr bwMode="gray">
          <a:xfrm>
            <a:off x="3603357" y="4868475"/>
            <a:ext cx="2303939" cy="359682"/>
          </a:xfrm>
          <a:prstGeom prst="rect">
            <a:avLst/>
          </a:prstGeom>
        </p:spPr>
        <p:txBody>
          <a:bodyPr vert="horz" lIns="0" tIns="46800" rIns="0" bIns="0" rtlCol="0" anchor="b" anchorCtr="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sz="1600" kern="120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7pPr>
            <a:lvl8pPr marL="540000" indent="-180000"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9pPr>
          </a:lstStyle>
          <a:p>
            <a:r>
              <a:rPr lang="mk-MK" sz="1100" b="1" dirty="0" smtClean="0"/>
              <a:t>Неодстаток на работни места </a:t>
            </a:r>
            <a:endParaRPr lang="en-US" sz="1100" b="1" dirty="0"/>
          </a:p>
        </p:txBody>
      </p:sp>
      <p:sp>
        <p:nvSpPr>
          <p:cNvPr id="49" name="Freihandform 74"/>
          <p:cNvSpPr/>
          <p:nvPr>
            <p:custDataLst>
              <p:tags r:id="rId24"/>
            </p:custDataLst>
          </p:nvPr>
        </p:nvSpPr>
        <p:spPr bwMode="gray">
          <a:xfrm>
            <a:off x="6051695" y="5228871"/>
            <a:ext cx="2736000" cy="0"/>
          </a:xfrm>
          <a:custGeom>
            <a:avLst/>
            <a:gdLst>
              <a:gd name="connsiteX0" fmla="*/ 0 w 2730137"/>
              <a:gd name="connsiteY0" fmla="*/ 0 h 0"/>
              <a:gd name="connsiteX1" fmla="*/ 2730137 w 2730137"/>
              <a:gd name="connsiteY1" fmla="*/ 0 h 0"/>
            </a:gdLst>
            <a:ahLst/>
            <a:cxnLst>
              <a:cxn ang="0">
                <a:pos x="connsiteX0" y="connsiteY0"/>
              </a:cxn>
              <a:cxn ang="0">
                <a:pos x="connsiteX1" y="connsiteY1"/>
              </a:cxn>
            </a:cxnLst>
            <a:rect l="l" t="t" r="r" b="b"/>
            <a:pathLst>
              <a:path w="2730137">
                <a:moveTo>
                  <a:pt x="0" y="0"/>
                </a:moveTo>
                <a:lnTo>
                  <a:pt x="2730137" y="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2" name="Text Placeholder 33"/>
          <p:cNvSpPr txBox="1">
            <a:spLocks/>
          </p:cNvSpPr>
          <p:nvPr>
            <p:custDataLst>
              <p:tags r:id="rId25"/>
            </p:custDataLst>
          </p:nvPr>
        </p:nvSpPr>
        <p:spPr bwMode="gray">
          <a:xfrm>
            <a:off x="6483757" y="4868475"/>
            <a:ext cx="2303939" cy="359682"/>
          </a:xfrm>
          <a:prstGeom prst="rect">
            <a:avLst/>
          </a:prstGeom>
        </p:spPr>
        <p:txBody>
          <a:bodyPr vert="horz" lIns="0" tIns="46800" rIns="0" bIns="0" rtlCol="0" anchor="b" anchorCtr="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sz="1600" kern="120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7pPr>
            <a:lvl8pPr marL="540000" indent="-180000"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sz="1600" kern="1200">
                <a:solidFill>
                  <a:schemeClr val="tx1"/>
                </a:solidFill>
                <a:latin typeface="Arial" pitchFamily="34" charset="0"/>
                <a:ea typeface="+mn-ea"/>
                <a:cs typeface="Arial" pitchFamily="34" charset="0"/>
              </a:defRPr>
            </a:lvl9pPr>
          </a:lstStyle>
          <a:p>
            <a:r>
              <a:rPr lang="mk-MK" sz="1100" b="1" dirty="0" smtClean="0"/>
              <a:t>Погрешни економски политики во минатите две декади</a:t>
            </a:r>
            <a:endParaRPr lang="en-US" sz="1100" b="1" dirty="0"/>
          </a:p>
        </p:txBody>
      </p:sp>
      <p:sp>
        <p:nvSpPr>
          <p:cNvPr id="70" name="Text Placeholder 1"/>
          <p:cNvSpPr txBox="1">
            <a:spLocks/>
          </p:cNvSpPr>
          <p:nvPr>
            <p:custDataLst>
              <p:tags r:id="rId26"/>
            </p:custDataLst>
          </p:nvPr>
        </p:nvSpPr>
        <p:spPr bwMode="gray">
          <a:xfrm>
            <a:off x="291014" y="5300191"/>
            <a:ext cx="2735263" cy="1224824"/>
          </a:xfrm>
          <a:prstGeom prst="rect">
            <a:avLst/>
          </a:prstGeom>
          <a:noFill/>
          <a:ln w="9525">
            <a:noFill/>
          </a:ln>
        </p:spPr>
        <p:txBody>
          <a:bodyPr vert="horz" lIns="0" tIns="72000" rIns="0" bIns="7200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r>
              <a:rPr lang="en-US" sz="1000" i="1" dirty="0" smtClean="0"/>
              <a:t>“</a:t>
            </a:r>
            <a:r>
              <a:rPr lang="mk-MK" sz="1000" i="1" dirty="0" smtClean="0"/>
              <a:t>Не можам да си ги повратам парите за лекови кои ми следуваат од здравственото осигурување, бидејќи здравствените институции ми бараат документ кој ниту една институција не го издава</a:t>
            </a:r>
            <a:r>
              <a:rPr lang="en-US" sz="1000" i="1" dirty="0" smtClean="0"/>
              <a:t>. </a:t>
            </a:r>
            <a:r>
              <a:rPr lang="mk-MK" sz="1000" i="1" dirty="0" smtClean="0"/>
              <a:t>Ми бараат да доставам нешто што не постои.</a:t>
            </a:r>
            <a:r>
              <a:rPr lang="en-US" sz="1000" i="1" dirty="0" smtClean="0"/>
              <a:t>” </a:t>
            </a:r>
            <a:r>
              <a:rPr lang="en-US" sz="1000" i="1" dirty="0"/>
              <a:t>– </a:t>
            </a:r>
            <a:r>
              <a:rPr lang="mk-MK" sz="1000" i="1" dirty="0" smtClean="0"/>
              <a:t>Лице со попреченост, Прилеп</a:t>
            </a:r>
            <a:endParaRPr lang="en-US" sz="1000" i="1" dirty="0"/>
          </a:p>
        </p:txBody>
      </p:sp>
      <p:sp>
        <p:nvSpPr>
          <p:cNvPr id="71" name="Text Placeholder 1"/>
          <p:cNvSpPr txBox="1">
            <a:spLocks/>
          </p:cNvSpPr>
          <p:nvPr>
            <p:custDataLst>
              <p:tags r:id="rId27"/>
            </p:custDataLst>
          </p:nvPr>
        </p:nvSpPr>
        <p:spPr bwMode="gray">
          <a:xfrm>
            <a:off x="3171297" y="5300192"/>
            <a:ext cx="2735263" cy="1224824"/>
          </a:xfrm>
          <a:prstGeom prst="rect">
            <a:avLst/>
          </a:prstGeom>
          <a:noFill/>
          <a:ln w="9525">
            <a:noFill/>
          </a:ln>
        </p:spPr>
        <p:txBody>
          <a:bodyPr vert="horz" lIns="0" tIns="72000" rIns="0" bIns="7200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r>
              <a:rPr lang="en-US" sz="1000" i="1" dirty="0" smtClean="0"/>
              <a:t>“</a:t>
            </a:r>
            <a:r>
              <a:rPr lang="mk-MK" sz="1000" i="1" dirty="0" smtClean="0"/>
              <a:t>Многу фабрики се затворија и нема доволно работни места</a:t>
            </a:r>
            <a:r>
              <a:rPr lang="en-US" sz="1000" i="1" dirty="0" smtClean="0"/>
              <a:t>.” </a:t>
            </a:r>
            <a:r>
              <a:rPr lang="en-US" sz="1000" i="1" dirty="0"/>
              <a:t>– </a:t>
            </a:r>
            <a:r>
              <a:rPr lang="mk-MK" sz="1000" i="1" dirty="0" smtClean="0"/>
              <a:t>Жена, Куманово</a:t>
            </a:r>
            <a:endParaRPr lang="en-US" sz="1000" i="1" dirty="0"/>
          </a:p>
        </p:txBody>
      </p:sp>
      <p:sp>
        <p:nvSpPr>
          <p:cNvPr id="77" name="Text Placeholder 1"/>
          <p:cNvSpPr txBox="1">
            <a:spLocks/>
          </p:cNvSpPr>
          <p:nvPr>
            <p:custDataLst>
              <p:tags r:id="rId28"/>
            </p:custDataLst>
          </p:nvPr>
        </p:nvSpPr>
        <p:spPr bwMode="gray">
          <a:xfrm>
            <a:off x="6051697" y="5300192"/>
            <a:ext cx="2735263" cy="1224824"/>
          </a:xfrm>
          <a:prstGeom prst="rect">
            <a:avLst/>
          </a:prstGeom>
          <a:noFill/>
          <a:ln w="9525">
            <a:noFill/>
          </a:ln>
        </p:spPr>
        <p:txBody>
          <a:bodyPr vert="horz" lIns="0" tIns="72000" rIns="0" bIns="72000" rtlCol="0">
            <a:noAutofit/>
          </a:bodyPr>
          <a:lstStyle>
            <a:lvl1pPr marL="0" marR="0" indent="0" algn="l" defTabSz="914400" rtl="0" eaLnBrk="1" fontAlgn="auto" latinLnBrk="0" hangingPunct="1">
              <a:lnSpc>
                <a:spcPct val="100000"/>
              </a:lnSpc>
              <a:spcBef>
                <a:spcPts val="300"/>
              </a:spcBef>
              <a:spcAft>
                <a:spcPts val="0"/>
              </a:spcAft>
              <a:buClrTx/>
              <a:buSzTx/>
              <a:buFont typeface="Arial" pitchFamily="34" charset="0"/>
              <a:buNone/>
              <a:tabLst/>
              <a:defRPr lang="en-US" sz="1600" kern="1200" noProof="0" dirty="0" smtClean="0">
                <a:solidFill>
                  <a:schemeClr val="tx1"/>
                </a:solidFill>
                <a:latin typeface="Arial" pitchFamily="34" charset="0"/>
                <a:ea typeface="+mn-ea"/>
                <a:cs typeface="Arial" pitchFamily="34" charset="0"/>
              </a:defRPr>
            </a:lvl1pPr>
            <a:lvl2pPr marL="180000" marR="0" indent="-180000"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2pPr>
            <a:lvl3pPr marL="36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3pPr>
            <a:lvl4pPr marL="54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4pPr>
            <a:lvl5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b="0" kern="1200" baseline="0" noProof="0" dirty="0" smtClean="0">
                <a:solidFill>
                  <a:schemeClr val="tx1"/>
                </a:solidFill>
                <a:latin typeface="+mn-lt"/>
                <a:ea typeface="+mn-ea"/>
                <a:cs typeface="Arial" pitchFamily="34" charset="0"/>
              </a:defRPr>
            </a:lvl5pPr>
            <a:lvl6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6pPr>
            <a:lvl7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mn-lt"/>
                <a:ea typeface="+mn-ea"/>
                <a:cs typeface="Arial" pitchFamily="34" charset="0"/>
              </a:defRPr>
            </a:lvl7pPr>
            <a:lvl8pPr marL="539750" indent="-180975" algn="l" defTabSz="914400" rtl="0" eaLnBrk="1" latinLnBrk="0" hangingPunct="1">
              <a:spcBef>
                <a:spcPts val="300"/>
              </a:spcBef>
              <a:buFont typeface="Arial" pitchFamily="34" charset="0"/>
              <a:buChar char="•"/>
              <a:defRPr sz="1600" kern="1200">
                <a:solidFill>
                  <a:schemeClr val="tx1"/>
                </a:solidFill>
                <a:latin typeface="+mn-lt"/>
                <a:ea typeface="+mn-ea"/>
                <a:cs typeface="+mn-cs"/>
              </a:defRPr>
            </a:lvl8pPr>
            <a:lvl9pPr marL="720000" marR="0" indent="-180975" algn="l" defTabSz="914400" rtl="0" eaLnBrk="1" fontAlgn="auto" latinLnBrk="0" hangingPunct="1">
              <a:lnSpc>
                <a:spcPct val="100000"/>
              </a:lnSpc>
              <a:spcBef>
                <a:spcPts val="300"/>
              </a:spcBef>
              <a:spcAft>
                <a:spcPts val="0"/>
              </a:spcAft>
              <a:buClrTx/>
              <a:buSzTx/>
              <a:buFont typeface="Wingdings" panose="05000000000000000000" pitchFamily="2" charset="2"/>
              <a:buChar char="§"/>
              <a:tabLst/>
              <a:defRPr lang="en-US" sz="1600" kern="1200" noProof="0" dirty="0" smtClean="0">
                <a:solidFill>
                  <a:schemeClr val="tx1"/>
                </a:solidFill>
                <a:latin typeface="Arial" pitchFamily="34" charset="0"/>
                <a:ea typeface="+mn-ea"/>
                <a:cs typeface="Arial" pitchFamily="34" charset="0"/>
              </a:defRPr>
            </a:lvl9pPr>
          </a:lstStyle>
          <a:p>
            <a:r>
              <a:rPr lang="en-US" sz="1000" i="1" dirty="0" smtClean="0"/>
              <a:t>“</a:t>
            </a:r>
            <a:r>
              <a:rPr lang="mk-MK" sz="1000" i="1" dirty="0" smtClean="0"/>
              <a:t>Непрофесионални и погрешни луѓе се поставувани на важни позиции. И бидејќи не знаат да си ја вршат работата, не трујат со политика, наместо да  работат за доброто на граѓаните.</a:t>
            </a:r>
            <a:r>
              <a:rPr lang="en-US" sz="1000" i="1" dirty="0" smtClean="0"/>
              <a:t>” </a:t>
            </a:r>
            <a:r>
              <a:rPr lang="en-US" sz="1000" i="1" dirty="0"/>
              <a:t>– </a:t>
            </a:r>
            <a:r>
              <a:rPr lang="mk-MK" sz="1000" i="1" dirty="0" smtClean="0"/>
              <a:t>Сиромашен</a:t>
            </a:r>
            <a:r>
              <a:rPr lang="en-US" sz="1000" i="1" dirty="0" smtClean="0"/>
              <a:t>, </a:t>
            </a:r>
            <a:r>
              <a:rPr lang="mk-MK" sz="1000" i="1" dirty="0" smtClean="0"/>
              <a:t>Штип </a:t>
            </a:r>
            <a:r>
              <a:rPr lang="en-US" sz="1000" i="1" dirty="0" smtClean="0"/>
              <a:t> </a:t>
            </a:r>
            <a:endParaRPr lang="en-US" sz="1000" i="1" dirty="0"/>
          </a:p>
          <a:p>
            <a:endParaRPr lang="en-US" sz="1000" i="1" dirty="0"/>
          </a:p>
        </p:txBody>
      </p:sp>
      <p:sp>
        <p:nvSpPr>
          <p:cNvPr id="78" name="Freeform 77"/>
          <p:cNvSpPr>
            <a:spLocks noChangeAspect="1" noEditPoints="1"/>
          </p:cNvSpPr>
          <p:nvPr>
            <p:custDataLst>
              <p:tags r:id="rId29"/>
            </p:custDataLst>
          </p:nvPr>
        </p:nvSpPr>
        <p:spPr bwMode="auto">
          <a:xfrm>
            <a:off x="305574" y="1565342"/>
            <a:ext cx="379881" cy="379881"/>
          </a:xfrm>
          <a:custGeom>
            <a:avLst/>
            <a:gdLst>
              <a:gd name="T0" fmla="*/ 2080 w 2080"/>
              <a:gd name="T1" fmla="*/ 1040 h 2080"/>
              <a:gd name="T2" fmla="*/ 0 w 2080"/>
              <a:gd name="T3" fmla="*/ 1040 h 2080"/>
              <a:gd name="T4" fmla="*/ 901 w 2080"/>
              <a:gd name="T5" fmla="*/ 960 h 2080"/>
              <a:gd name="T6" fmla="*/ 1023 w 2080"/>
              <a:gd name="T7" fmla="*/ 1040 h 2080"/>
              <a:gd name="T8" fmla="*/ 821 w 2080"/>
              <a:gd name="T9" fmla="*/ 1202 h 2080"/>
              <a:gd name="T10" fmla="*/ 1002 w 2080"/>
              <a:gd name="T11" fmla="*/ 1282 h 2080"/>
              <a:gd name="T12" fmla="*/ 1708 w 2080"/>
              <a:gd name="T13" fmla="*/ 1678 h 2080"/>
              <a:gd name="T14" fmla="*/ 1813 w 2080"/>
              <a:gd name="T15" fmla="*/ 1485 h 2080"/>
              <a:gd name="T16" fmla="*/ 1432 w 2080"/>
              <a:gd name="T17" fmla="*/ 1664 h 2080"/>
              <a:gd name="T18" fmla="*/ 1556 w 2080"/>
              <a:gd name="T19" fmla="*/ 1282 h 2080"/>
              <a:gd name="T20" fmla="*/ 1079 w 2080"/>
              <a:gd name="T21" fmla="*/ 1202 h 2080"/>
              <a:gd name="T22" fmla="*/ 1624 w 2080"/>
              <a:gd name="T23" fmla="*/ 1040 h 2080"/>
              <a:gd name="T24" fmla="*/ 1138 w 2080"/>
              <a:gd name="T25" fmla="*/ 960 h 2080"/>
              <a:gd name="T26" fmla="*/ 1831 w 2080"/>
              <a:gd name="T27" fmla="*/ 788 h 2080"/>
              <a:gd name="T28" fmla="*/ 1560 w 2080"/>
              <a:gd name="T29" fmla="*/ 585 h 2080"/>
              <a:gd name="T30" fmla="*/ 901 w 2080"/>
              <a:gd name="T31" fmla="*/ 960 h 2080"/>
              <a:gd name="T32" fmla="*/ 1110 w 2080"/>
              <a:gd name="T33" fmla="*/ 590 h 2080"/>
              <a:gd name="T34" fmla="*/ 720 w 2080"/>
              <a:gd name="T35" fmla="*/ 280 h 2080"/>
              <a:gd name="T36" fmla="*/ 640 w 2080"/>
              <a:gd name="T37" fmla="*/ 170 h 2080"/>
              <a:gd name="T38" fmla="*/ 560 w 2080"/>
              <a:gd name="T39" fmla="*/ 280 h 2080"/>
              <a:gd name="T40" fmla="*/ 560 w 2080"/>
              <a:gd name="T41" fmla="*/ 900 h 2080"/>
              <a:gd name="T42" fmla="*/ 640 w 2080"/>
              <a:gd name="T43" fmla="*/ 1360 h 2080"/>
              <a:gd name="T44" fmla="*/ 330 w 2080"/>
              <a:gd name="T45" fmla="*/ 1130 h 2080"/>
              <a:gd name="T46" fmla="*/ 560 w 2080"/>
              <a:gd name="T47" fmla="*/ 1440 h 2080"/>
              <a:gd name="T48" fmla="*/ 640 w 2080"/>
              <a:gd name="T49" fmla="*/ 1550 h 2080"/>
              <a:gd name="T50" fmla="*/ 720 w 2080"/>
              <a:gd name="T51" fmla="*/ 1440 h 2080"/>
              <a:gd name="T52" fmla="*/ 943 w 2080"/>
              <a:gd name="T53" fmla="*/ 1405 h 2080"/>
              <a:gd name="T54" fmla="*/ 683 w 2080"/>
              <a:gd name="T55" fmla="*/ 1362 h 2080"/>
              <a:gd name="T56" fmla="*/ 720 w 2080"/>
              <a:gd name="T57" fmla="*/ 900 h 2080"/>
              <a:gd name="T58" fmla="*/ 858 w 2080"/>
              <a:gd name="T59" fmla="*/ 908 h 2080"/>
              <a:gd name="T60" fmla="*/ 995 w 2080"/>
              <a:gd name="T61" fmla="*/ 889 h 2080"/>
              <a:gd name="T62" fmla="*/ 720 w 2080"/>
              <a:gd name="T63" fmla="*/ 820 h 2080"/>
              <a:gd name="T64" fmla="*/ 800 w 2080"/>
              <a:gd name="T65" fmla="*/ 360 h 2080"/>
              <a:gd name="T66" fmla="*/ 640 w 2080"/>
              <a:gd name="T67" fmla="*/ 360 h 2080"/>
              <a:gd name="T68" fmla="*/ 330 w 2080"/>
              <a:gd name="T69" fmla="*/ 590 h 2080"/>
              <a:gd name="T70" fmla="*/ 640 w 2080"/>
              <a:gd name="T71" fmla="*/ 820 h 20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80" h="2080">
                <a:moveTo>
                  <a:pt x="1040" y="0"/>
                </a:moveTo>
                <a:cubicBezTo>
                  <a:pt x="1614" y="0"/>
                  <a:pt x="2080" y="466"/>
                  <a:pt x="2080" y="1040"/>
                </a:cubicBezTo>
                <a:cubicBezTo>
                  <a:pt x="2080" y="1614"/>
                  <a:pt x="1614" y="2080"/>
                  <a:pt x="1040" y="2080"/>
                </a:cubicBezTo>
                <a:cubicBezTo>
                  <a:pt x="466" y="2080"/>
                  <a:pt x="0" y="1614"/>
                  <a:pt x="0" y="1040"/>
                </a:cubicBezTo>
                <a:cubicBezTo>
                  <a:pt x="0" y="466"/>
                  <a:pt x="466" y="0"/>
                  <a:pt x="1040" y="0"/>
                </a:cubicBezTo>
                <a:close/>
                <a:moveTo>
                  <a:pt x="901" y="960"/>
                </a:moveTo>
                <a:cubicBezTo>
                  <a:pt x="874" y="1040"/>
                  <a:pt x="874" y="1040"/>
                  <a:pt x="874" y="1040"/>
                </a:cubicBezTo>
                <a:cubicBezTo>
                  <a:pt x="1023" y="1040"/>
                  <a:pt x="1023" y="1040"/>
                  <a:pt x="1023" y="1040"/>
                </a:cubicBezTo>
                <a:cubicBezTo>
                  <a:pt x="1008" y="1092"/>
                  <a:pt x="1000" y="1147"/>
                  <a:pt x="999" y="1202"/>
                </a:cubicBezTo>
                <a:cubicBezTo>
                  <a:pt x="821" y="1202"/>
                  <a:pt x="821" y="1202"/>
                  <a:pt x="821" y="1202"/>
                </a:cubicBezTo>
                <a:cubicBezTo>
                  <a:pt x="794" y="1282"/>
                  <a:pt x="794" y="1282"/>
                  <a:pt x="794" y="1282"/>
                </a:cubicBezTo>
                <a:cubicBezTo>
                  <a:pt x="1002" y="1282"/>
                  <a:pt x="1002" y="1282"/>
                  <a:pt x="1002" y="1282"/>
                </a:cubicBezTo>
                <a:cubicBezTo>
                  <a:pt x="1024" y="1514"/>
                  <a:pt x="1181" y="1722"/>
                  <a:pt x="1425" y="1743"/>
                </a:cubicBezTo>
                <a:cubicBezTo>
                  <a:pt x="1524" y="1752"/>
                  <a:pt x="1622" y="1728"/>
                  <a:pt x="1708" y="1678"/>
                </a:cubicBezTo>
                <a:cubicBezTo>
                  <a:pt x="1756" y="1651"/>
                  <a:pt x="1800" y="1616"/>
                  <a:pt x="1838" y="1576"/>
                </a:cubicBezTo>
                <a:cubicBezTo>
                  <a:pt x="1813" y="1485"/>
                  <a:pt x="1813" y="1485"/>
                  <a:pt x="1813" y="1485"/>
                </a:cubicBezTo>
                <a:cubicBezTo>
                  <a:pt x="1772" y="1536"/>
                  <a:pt x="1723" y="1578"/>
                  <a:pt x="1669" y="1608"/>
                </a:cubicBezTo>
                <a:cubicBezTo>
                  <a:pt x="1597" y="1650"/>
                  <a:pt x="1515" y="1671"/>
                  <a:pt x="1432" y="1664"/>
                </a:cubicBezTo>
                <a:cubicBezTo>
                  <a:pt x="1230" y="1646"/>
                  <a:pt x="1103" y="1472"/>
                  <a:pt x="1082" y="1282"/>
                </a:cubicBezTo>
                <a:cubicBezTo>
                  <a:pt x="1556" y="1282"/>
                  <a:pt x="1556" y="1282"/>
                  <a:pt x="1556" y="1282"/>
                </a:cubicBezTo>
                <a:cubicBezTo>
                  <a:pt x="1578" y="1202"/>
                  <a:pt x="1578" y="1202"/>
                  <a:pt x="1578" y="1202"/>
                </a:cubicBezTo>
                <a:cubicBezTo>
                  <a:pt x="1079" y="1202"/>
                  <a:pt x="1079" y="1202"/>
                  <a:pt x="1079" y="1202"/>
                </a:cubicBezTo>
                <a:cubicBezTo>
                  <a:pt x="1080" y="1147"/>
                  <a:pt x="1090" y="1092"/>
                  <a:pt x="1106" y="1040"/>
                </a:cubicBezTo>
                <a:cubicBezTo>
                  <a:pt x="1624" y="1040"/>
                  <a:pt x="1624" y="1040"/>
                  <a:pt x="1624" y="1040"/>
                </a:cubicBezTo>
                <a:cubicBezTo>
                  <a:pt x="1647" y="960"/>
                  <a:pt x="1647" y="960"/>
                  <a:pt x="1647" y="960"/>
                </a:cubicBezTo>
                <a:cubicBezTo>
                  <a:pt x="1138" y="960"/>
                  <a:pt x="1138" y="960"/>
                  <a:pt x="1138" y="960"/>
                </a:cubicBezTo>
                <a:cubicBezTo>
                  <a:pt x="1216" y="798"/>
                  <a:pt x="1374" y="665"/>
                  <a:pt x="1560" y="665"/>
                </a:cubicBezTo>
                <a:cubicBezTo>
                  <a:pt x="1666" y="665"/>
                  <a:pt x="1760" y="709"/>
                  <a:pt x="1831" y="788"/>
                </a:cubicBezTo>
                <a:cubicBezTo>
                  <a:pt x="1856" y="700"/>
                  <a:pt x="1856" y="700"/>
                  <a:pt x="1856" y="700"/>
                </a:cubicBezTo>
                <a:cubicBezTo>
                  <a:pt x="1774" y="626"/>
                  <a:pt x="1670" y="585"/>
                  <a:pt x="1560" y="585"/>
                </a:cubicBezTo>
                <a:cubicBezTo>
                  <a:pt x="1329" y="585"/>
                  <a:pt x="1136" y="755"/>
                  <a:pt x="1051" y="960"/>
                </a:cubicBezTo>
                <a:lnTo>
                  <a:pt x="901" y="960"/>
                </a:lnTo>
                <a:close/>
                <a:moveTo>
                  <a:pt x="1030" y="590"/>
                </a:moveTo>
                <a:cubicBezTo>
                  <a:pt x="1110" y="590"/>
                  <a:pt x="1110" y="590"/>
                  <a:pt x="1110" y="590"/>
                </a:cubicBezTo>
                <a:cubicBezTo>
                  <a:pt x="1110" y="419"/>
                  <a:pt x="971" y="280"/>
                  <a:pt x="800" y="280"/>
                </a:cubicBezTo>
                <a:cubicBezTo>
                  <a:pt x="720" y="280"/>
                  <a:pt x="720" y="280"/>
                  <a:pt x="720" y="280"/>
                </a:cubicBezTo>
                <a:cubicBezTo>
                  <a:pt x="720" y="170"/>
                  <a:pt x="720" y="170"/>
                  <a:pt x="720" y="170"/>
                </a:cubicBezTo>
                <a:cubicBezTo>
                  <a:pt x="640" y="170"/>
                  <a:pt x="640" y="170"/>
                  <a:pt x="640" y="170"/>
                </a:cubicBezTo>
                <a:cubicBezTo>
                  <a:pt x="640" y="280"/>
                  <a:pt x="640" y="280"/>
                  <a:pt x="640" y="280"/>
                </a:cubicBezTo>
                <a:cubicBezTo>
                  <a:pt x="560" y="280"/>
                  <a:pt x="560" y="280"/>
                  <a:pt x="560" y="280"/>
                </a:cubicBezTo>
                <a:cubicBezTo>
                  <a:pt x="389" y="280"/>
                  <a:pt x="250" y="419"/>
                  <a:pt x="250" y="590"/>
                </a:cubicBezTo>
                <a:cubicBezTo>
                  <a:pt x="250" y="761"/>
                  <a:pt x="389" y="900"/>
                  <a:pt x="560" y="900"/>
                </a:cubicBezTo>
                <a:cubicBezTo>
                  <a:pt x="640" y="900"/>
                  <a:pt x="640" y="900"/>
                  <a:pt x="640" y="900"/>
                </a:cubicBezTo>
                <a:cubicBezTo>
                  <a:pt x="640" y="1360"/>
                  <a:pt x="640" y="1360"/>
                  <a:pt x="640" y="1360"/>
                </a:cubicBezTo>
                <a:cubicBezTo>
                  <a:pt x="560" y="1360"/>
                  <a:pt x="560" y="1360"/>
                  <a:pt x="560" y="1360"/>
                </a:cubicBezTo>
                <a:cubicBezTo>
                  <a:pt x="433" y="1360"/>
                  <a:pt x="330" y="1257"/>
                  <a:pt x="330" y="1130"/>
                </a:cubicBezTo>
                <a:cubicBezTo>
                  <a:pt x="250" y="1130"/>
                  <a:pt x="250" y="1130"/>
                  <a:pt x="250" y="1130"/>
                </a:cubicBezTo>
                <a:cubicBezTo>
                  <a:pt x="250" y="1301"/>
                  <a:pt x="389" y="1440"/>
                  <a:pt x="560" y="1440"/>
                </a:cubicBezTo>
                <a:cubicBezTo>
                  <a:pt x="640" y="1440"/>
                  <a:pt x="640" y="1440"/>
                  <a:pt x="640" y="1440"/>
                </a:cubicBezTo>
                <a:cubicBezTo>
                  <a:pt x="640" y="1550"/>
                  <a:pt x="640" y="1550"/>
                  <a:pt x="640" y="1550"/>
                </a:cubicBezTo>
                <a:cubicBezTo>
                  <a:pt x="720" y="1550"/>
                  <a:pt x="720" y="1550"/>
                  <a:pt x="720" y="1550"/>
                </a:cubicBezTo>
                <a:cubicBezTo>
                  <a:pt x="720" y="1440"/>
                  <a:pt x="720" y="1440"/>
                  <a:pt x="720" y="1440"/>
                </a:cubicBezTo>
                <a:cubicBezTo>
                  <a:pt x="800" y="1440"/>
                  <a:pt x="800" y="1440"/>
                  <a:pt x="800" y="1440"/>
                </a:cubicBezTo>
                <a:cubicBezTo>
                  <a:pt x="852" y="1440"/>
                  <a:pt x="900" y="1427"/>
                  <a:pt x="943" y="1405"/>
                </a:cubicBezTo>
                <a:cubicBezTo>
                  <a:pt x="939" y="1391"/>
                  <a:pt x="936" y="1376"/>
                  <a:pt x="933" y="1362"/>
                </a:cubicBezTo>
                <a:cubicBezTo>
                  <a:pt x="683" y="1362"/>
                  <a:pt x="683" y="1362"/>
                  <a:pt x="683" y="1362"/>
                </a:cubicBezTo>
                <a:cubicBezTo>
                  <a:pt x="720" y="1251"/>
                  <a:pt x="720" y="1251"/>
                  <a:pt x="720" y="1251"/>
                </a:cubicBezTo>
                <a:cubicBezTo>
                  <a:pt x="720" y="900"/>
                  <a:pt x="720" y="900"/>
                  <a:pt x="720" y="900"/>
                </a:cubicBezTo>
                <a:cubicBezTo>
                  <a:pt x="800" y="900"/>
                  <a:pt x="800" y="900"/>
                  <a:pt x="800" y="900"/>
                </a:cubicBezTo>
                <a:cubicBezTo>
                  <a:pt x="820" y="900"/>
                  <a:pt x="840" y="902"/>
                  <a:pt x="858" y="908"/>
                </a:cubicBezTo>
                <a:cubicBezTo>
                  <a:pt x="986" y="908"/>
                  <a:pt x="986" y="908"/>
                  <a:pt x="986" y="908"/>
                </a:cubicBezTo>
                <a:cubicBezTo>
                  <a:pt x="989" y="901"/>
                  <a:pt x="992" y="895"/>
                  <a:pt x="995" y="889"/>
                </a:cubicBezTo>
                <a:cubicBezTo>
                  <a:pt x="942" y="846"/>
                  <a:pt x="874" y="820"/>
                  <a:pt x="800" y="820"/>
                </a:cubicBezTo>
                <a:cubicBezTo>
                  <a:pt x="720" y="820"/>
                  <a:pt x="720" y="820"/>
                  <a:pt x="720" y="820"/>
                </a:cubicBezTo>
                <a:cubicBezTo>
                  <a:pt x="720" y="360"/>
                  <a:pt x="720" y="360"/>
                  <a:pt x="720" y="360"/>
                </a:cubicBezTo>
                <a:cubicBezTo>
                  <a:pt x="800" y="360"/>
                  <a:pt x="800" y="360"/>
                  <a:pt x="800" y="360"/>
                </a:cubicBezTo>
                <a:cubicBezTo>
                  <a:pt x="927" y="360"/>
                  <a:pt x="1030" y="463"/>
                  <a:pt x="1030" y="590"/>
                </a:cubicBezTo>
                <a:close/>
                <a:moveTo>
                  <a:pt x="640" y="360"/>
                </a:moveTo>
                <a:cubicBezTo>
                  <a:pt x="560" y="360"/>
                  <a:pt x="560" y="360"/>
                  <a:pt x="560" y="360"/>
                </a:cubicBezTo>
                <a:cubicBezTo>
                  <a:pt x="433" y="360"/>
                  <a:pt x="330" y="463"/>
                  <a:pt x="330" y="590"/>
                </a:cubicBezTo>
                <a:cubicBezTo>
                  <a:pt x="330" y="717"/>
                  <a:pt x="433" y="820"/>
                  <a:pt x="560" y="820"/>
                </a:cubicBezTo>
                <a:cubicBezTo>
                  <a:pt x="640" y="820"/>
                  <a:pt x="640" y="820"/>
                  <a:pt x="640" y="820"/>
                </a:cubicBezTo>
                <a:lnTo>
                  <a:pt x="640" y="36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000"/>
          </a:p>
        </p:txBody>
      </p:sp>
      <p:sp>
        <p:nvSpPr>
          <p:cNvPr id="79" name="Freeform 12"/>
          <p:cNvSpPr>
            <a:spLocks noChangeAspect="1" noEditPoints="1"/>
          </p:cNvSpPr>
          <p:nvPr>
            <p:custDataLst>
              <p:tags r:id="rId30"/>
            </p:custDataLst>
          </p:nvPr>
        </p:nvSpPr>
        <p:spPr bwMode="auto">
          <a:xfrm>
            <a:off x="303601" y="3440204"/>
            <a:ext cx="393422" cy="348508"/>
          </a:xfrm>
          <a:custGeom>
            <a:avLst/>
            <a:gdLst>
              <a:gd name="T0" fmla="*/ 1040 w 2080"/>
              <a:gd name="T1" fmla="*/ 1843 h 1843"/>
              <a:gd name="T2" fmla="*/ 480 w 2080"/>
              <a:gd name="T3" fmla="*/ 1668 h 1843"/>
              <a:gd name="T4" fmla="*/ 574 w 2080"/>
              <a:gd name="T5" fmla="*/ 1434 h 1843"/>
              <a:gd name="T6" fmla="*/ 812 w 2080"/>
              <a:gd name="T7" fmla="*/ 1326 h 1843"/>
              <a:gd name="T8" fmla="*/ 818 w 2080"/>
              <a:gd name="T9" fmla="*/ 1221 h 1843"/>
              <a:gd name="T10" fmla="*/ 697 w 2080"/>
              <a:gd name="T11" fmla="*/ 910 h 1843"/>
              <a:gd name="T12" fmla="*/ 698 w 2080"/>
              <a:gd name="T13" fmla="*/ 653 h 1843"/>
              <a:gd name="T14" fmla="*/ 1076 w 2080"/>
              <a:gd name="T15" fmla="*/ 465 h 1843"/>
              <a:gd name="T16" fmla="*/ 1382 w 2080"/>
              <a:gd name="T17" fmla="*/ 910 h 1843"/>
              <a:gd name="T18" fmla="*/ 1261 w 2080"/>
              <a:gd name="T19" fmla="*/ 1221 h 1843"/>
              <a:gd name="T20" fmla="*/ 1266 w 2080"/>
              <a:gd name="T21" fmla="*/ 1326 h 1843"/>
              <a:gd name="T22" fmla="*/ 1346 w 2080"/>
              <a:gd name="T23" fmla="*/ 1360 h 1843"/>
              <a:gd name="T24" fmla="*/ 1574 w 2080"/>
              <a:gd name="T25" fmla="*/ 1539 h 1843"/>
              <a:gd name="T26" fmla="*/ 1432 w 2080"/>
              <a:gd name="T27" fmla="*/ 1802 h 1843"/>
              <a:gd name="T28" fmla="*/ 643 w 2080"/>
              <a:gd name="T29" fmla="*/ 19 h 1843"/>
              <a:gd name="T30" fmla="*/ 757 w 2080"/>
              <a:gd name="T31" fmla="*/ 19 h 1843"/>
              <a:gd name="T32" fmla="*/ 968 w 2080"/>
              <a:gd name="T33" fmla="*/ 337 h 1843"/>
              <a:gd name="T34" fmla="*/ 831 w 2080"/>
              <a:gd name="T35" fmla="*/ 444 h 1843"/>
              <a:gd name="T36" fmla="*/ 780 w 2080"/>
              <a:gd name="T37" fmla="*/ 364 h 1843"/>
              <a:gd name="T38" fmla="*/ 512 w 2080"/>
              <a:gd name="T39" fmla="*/ 236 h 1843"/>
              <a:gd name="T40" fmla="*/ 436 w 2080"/>
              <a:gd name="T41" fmla="*/ 240 h 1843"/>
              <a:gd name="T42" fmla="*/ 1566 w 2080"/>
              <a:gd name="T43" fmla="*/ 309 h 1843"/>
              <a:gd name="T44" fmla="*/ 1738 w 2080"/>
              <a:gd name="T45" fmla="*/ 330 h 1843"/>
              <a:gd name="T46" fmla="*/ 1894 w 2080"/>
              <a:gd name="T47" fmla="*/ 444 h 1843"/>
              <a:gd name="T48" fmla="*/ 1904 w 2080"/>
              <a:gd name="T49" fmla="*/ 658 h 1843"/>
              <a:gd name="T50" fmla="*/ 1823 w 2080"/>
              <a:gd name="T51" fmla="*/ 876 h 1843"/>
              <a:gd name="T52" fmla="*/ 1792 w 2080"/>
              <a:gd name="T53" fmla="*/ 981 h 1843"/>
              <a:gd name="T54" fmla="*/ 1869 w 2080"/>
              <a:gd name="T55" fmla="*/ 1038 h 1843"/>
              <a:gd name="T56" fmla="*/ 2059 w 2080"/>
              <a:gd name="T57" fmla="*/ 1187 h 1843"/>
              <a:gd name="T58" fmla="*/ 1938 w 2080"/>
              <a:gd name="T59" fmla="*/ 1409 h 1843"/>
              <a:gd name="T60" fmla="*/ 1561 w 2080"/>
              <a:gd name="T61" fmla="*/ 1376 h 1843"/>
              <a:gd name="T62" fmla="*/ 1369 w 2080"/>
              <a:gd name="T63" fmla="*/ 1283 h 1843"/>
              <a:gd name="T64" fmla="*/ 1395 w 2080"/>
              <a:gd name="T65" fmla="*/ 1117 h 1843"/>
              <a:gd name="T66" fmla="*/ 1468 w 2080"/>
              <a:gd name="T67" fmla="*/ 694 h 1843"/>
              <a:gd name="T68" fmla="*/ 399 w 2080"/>
              <a:gd name="T69" fmla="*/ 315 h 1843"/>
              <a:gd name="T70" fmla="*/ 520 w 2080"/>
              <a:gd name="T71" fmla="*/ 315 h 1843"/>
              <a:gd name="T72" fmla="*/ 745 w 2080"/>
              <a:gd name="T73" fmla="*/ 477 h 1843"/>
              <a:gd name="T74" fmla="*/ 606 w 2080"/>
              <a:gd name="T75" fmla="*/ 859 h 1843"/>
              <a:gd name="T76" fmla="*/ 684 w 2080"/>
              <a:gd name="T77" fmla="*/ 1117 h 1843"/>
              <a:gd name="T78" fmla="*/ 710 w 2080"/>
              <a:gd name="T79" fmla="*/ 1283 h 1843"/>
              <a:gd name="T80" fmla="*/ 518 w 2080"/>
              <a:gd name="T81" fmla="*/ 1376 h 1843"/>
              <a:gd name="T82" fmla="*/ 141 w 2080"/>
              <a:gd name="T83" fmla="*/ 1409 h 1843"/>
              <a:gd name="T84" fmla="*/ 20 w 2080"/>
              <a:gd name="T85" fmla="*/ 1187 h 1843"/>
              <a:gd name="T86" fmla="*/ 210 w 2080"/>
              <a:gd name="T87" fmla="*/ 1038 h 1843"/>
              <a:gd name="T88" fmla="*/ 111 w 2080"/>
              <a:gd name="T89" fmla="*/ 942 h 1843"/>
              <a:gd name="T90" fmla="*/ 113 w 2080"/>
              <a:gd name="T91" fmla="*/ 896 h 1843"/>
              <a:gd name="T92" fmla="*/ 168 w 2080"/>
              <a:gd name="T93" fmla="*/ 546 h 1843"/>
              <a:gd name="T94" fmla="*/ 399 w 2080"/>
              <a:gd name="T95" fmla="*/ 315 h 1843"/>
              <a:gd name="T96" fmla="*/ 1196 w 2080"/>
              <a:gd name="T97" fmla="*/ 395 h 1843"/>
              <a:gd name="T98" fmla="*/ 1182 w 2080"/>
              <a:gd name="T99" fmla="*/ 283 h 1843"/>
              <a:gd name="T100" fmla="*/ 1305 w 2080"/>
              <a:gd name="T101" fmla="*/ 44 h 1843"/>
              <a:gd name="T102" fmla="*/ 1467 w 2080"/>
              <a:gd name="T103" fmla="*/ 4 h 1843"/>
              <a:gd name="T104" fmla="*/ 1692 w 2080"/>
              <a:gd name="T105" fmla="*/ 252 h 1843"/>
              <a:gd name="T106" fmla="*/ 1369 w 2080"/>
              <a:gd name="T107" fmla="*/ 293 h 1843"/>
              <a:gd name="T108" fmla="*/ 1201 w 2080"/>
              <a:gd name="T109" fmla="*/ 407 h 1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0" h="1843">
                <a:moveTo>
                  <a:pt x="1432" y="1802"/>
                </a:moveTo>
                <a:cubicBezTo>
                  <a:pt x="1310" y="1833"/>
                  <a:pt x="1140" y="1843"/>
                  <a:pt x="1040" y="1843"/>
                </a:cubicBezTo>
                <a:cubicBezTo>
                  <a:pt x="940" y="1843"/>
                  <a:pt x="770" y="1833"/>
                  <a:pt x="648" y="1802"/>
                </a:cubicBezTo>
                <a:cubicBezTo>
                  <a:pt x="550" y="1776"/>
                  <a:pt x="480" y="1734"/>
                  <a:pt x="480" y="1668"/>
                </a:cubicBezTo>
                <a:cubicBezTo>
                  <a:pt x="480" y="1626"/>
                  <a:pt x="488" y="1581"/>
                  <a:pt x="505" y="1539"/>
                </a:cubicBezTo>
                <a:cubicBezTo>
                  <a:pt x="520" y="1500"/>
                  <a:pt x="544" y="1463"/>
                  <a:pt x="574" y="1434"/>
                </a:cubicBezTo>
                <a:cubicBezTo>
                  <a:pt x="610" y="1399"/>
                  <a:pt x="683" y="1375"/>
                  <a:pt x="733" y="1360"/>
                </a:cubicBezTo>
                <a:cubicBezTo>
                  <a:pt x="765" y="1350"/>
                  <a:pt x="783" y="1343"/>
                  <a:pt x="812" y="1326"/>
                </a:cubicBezTo>
                <a:cubicBezTo>
                  <a:pt x="826" y="1319"/>
                  <a:pt x="822" y="1278"/>
                  <a:pt x="820" y="1244"/>
                </a:cubicBezTo>
                <a:cubicBezTo>
                  <a:pt x="819" y="1236"/>
                  <a:pt x="818" y="1228"/>
                  <a:pt x="818" y="1221"/>
                </a:cubicBezTo>
                <a:cubicBezTo>
                  <a:pt x="782" y="1178"/>
                  <a:pt x="769" y="1125"/>
                  <a:pt x="755" y="1072"/>
                </a:cubicBezTo>
                <a:cubicBezTo>
                  <a:pt x="704" y="1037"/>
                  <a:pt x="684" y="969"/>
                  <a:pt x="697" y="910"/>
                </a:cubicBezTo>
                <a:cubicBezTo>
                  <a:pt x="692" y="890"/>
                  <a:pt x="688" y="868"/>
                  <a:pt x="685" y="848"/>
                </a:cubicBezTo>
                <a:cubicBezTo>
                  <a:pt x="675" y="780"/>
                  <a:pt x="676" y="711"/>
                  <a:pt x="698" y="653"/>
                </a:cubicBezTo>
                <a:cubicBezTo>
                  <a:pt x="727" y="576"/>
                  <a:pt x="786" y="532"/>
                  <a:pt x="865" y="518"/>
                </a:cubicBezTo>
                <a:cubicBezTo>
                  <a:pt x="914" y="477"/>
                  <a:pt x="995" y="460"/>
                  <a:pt x="1076" y="465"/>
                </a:cubicBezTo>
                <a:cubicBezTo>
                  <a:pt x="1231" y="474"/>
                  <a:pt x="1356" y="556"/>
                  <a:pt x="1389" y="712"/>
                </a:cubicBezTo>
                <a:cubicBezTo>
                  <a:pt x="1402" y="769"/>
                  <a:pt x="1400" y="834"/>
                  <a:pt x="1382" y="910"/>
                </a:cubicBezTo>
                <a:cubicBezTo>
                  <a:pt x="1395" y="970"/>
                  <a:pt x="1376" y="1037"/>
                  <a:pt x="1324" y="1072"/>
                </a:cubicBezTo>
                <a:cubicBezTo>
                  <a:pt x="1310" y="1125"/>
                  <a:pt x="1298" y="1178"/>
                  <a:pt x="1261" y="1221"/>
                </a:cubicBezTo>
                <a:cubicBezTo>
                  <a:pt x="1261" y="1230"/>
                  <a:pt x="1260" y="1240"/>
                  <a:pt x="1260" y="1249"/>
                </a:cubicBezTo>
                <a:cubicBezTo>
                  <a:pt x="1257" y="1281"/>
                  <a:pt x="1254" y="1318"/>
                  <a:pt x="1266" y="1326"/>
                </a:cubicBezTo>
                <a:cubicBezTo>
                  <a:pt x="1267" y="1326"/>
                  <a:pt x="1268" y="1327"/>
                  <a:pt x="1269" y="1327"/>
                </a:cubicBezTo>
                <a:cubicBezTo>
                  <a:pt x="1297" y="1345"/>
                  <a:pt x="1320" y="1352"/>
                  <a:pt x="1346" y="1360"/>
                </a:cubicBezTo>
                <a:cubicBezTo>
                  <a:pt x="1396" y="1375"/>
                  <a:pt x="1470" y="1399"/>
                  <a:pt x="1505" y="1434"/>
                </a:cubicBezTo>
                <a:cubicBezTo>
                  <a:pt x="1536" y="1463"/>
                  <a:pt x="1559" y="1500"/>
                  <a:pt x="1574" y="1539"/>
                </a:cubicBezTo>
                <a:cubicBezTo>
                  <a:pt x="1591" y="1581"/>
                  <a:pt x="1600" y="1626"/>
                  <a:pt x="1600" y="1668"/>
                </a:cubicBezTo>
                <a:cubicBezTo>
                  <a:pt x="1600" y="1734"/>
                  <a:pt x="1529" y="1776"/>
                  <a:pt x="1432" y="1802"/>
                </a:cubicBezTo>
                <a:close/>
                <a:moveTo>
                  <a:pt x="436" y="240"/>
                </a:moveTo>
                <a:cubicBezTo>
                  <a:pt x="458" y="132"/>
                  <a:pt x="531" y="42"/>
                  <a:pt x="643" y="19"/>
                </a:cubicBezTo>
                <a:cubicBezTo>
                  <a:pt x="661" y="16"/>
                  <a:pt x="680" y="14"/>
                  <a:pt x="700" y="14"/>
                </a:cubicBezTo>
                <a:cubicBezTo>
                  <a:pt x="720" y="14"/>
                  <a:pt x="739" y="16"/>
                  <a:pt x="757" y="19"/>
                </a:cubicBezTo>
                <a:cubicBezTo>
                  <a:pt x="890" y="46"/>
                  <a:pt x="970" y="171"/>
                  <a:pt x="970" y="301"/>
                </a:cubicBezTo>
                <a:cubicBezTo>
                  <a:pt x="970" y="314"/>
                  <a:pt x="970" y="326"/>
                  <a:pt x="968" y="337"/>
                </a:cubicBezTo>
                <a:cubicBezTo>
                  <a:pt x="974" y="354"/>
                  <a:pt x="977" y="372"/>
                  <a:pt x="977" y="389"/>
                </a:cubicBezTo>
                <a:cubicBezTo>
                  <a:pt x="922" y="398"/>
                  <a:pt x="872" y="416"/>
                  <a:pt x="831" y="444"/>
                </a:cubicBezTo>
                <a:cubicBezTo>
                  <a:pt x="827" y="444"/>
                  <a:pt x="823" y="446"/>
                  <a:pt x="819" y="447"/>
                </a:cubicBezTo>
                <a:cubicBezTo>
                  <a:pt x="810" y="417"/>
                  <a:pt x="797" y="389"/>
                  <a:pt x="780" y="364"/>
                </a:cubicBezTo>
                <a:cubicBezTo>
                  <a:pt x="742" y="308"/>
                  <a:pt x="687" y="264"/>
                  <a:pt x="622" y="245"/>
                </a:cubicBezTo>
                <a:cubicBezTo>
                  <a:pt x="586" y="235"/>
                  <a:pt x="549" y="232"/>
                  <a:pt x="512" y="236"/>
                </a:cubicBezTo>
                <a:cubicBezTo>
                  <a:pt x="494" y="238"/>
                  <a:pt x="477" y="241"/>
                  <a:pt x="460" y="246"/>
                </a:cubicBezTo>
                <a:cubicBezTo>
                  <a:pt x="452" y="244"/>
                  <a:pt x="444" y="242"/>
                  <a:pt x="436" y="240"/>
                </a:cubicBezTo>
                <a:close/>
                <a:moveTo>
                  <a:pt x="1334" y="475"/>
                </a:moveTo>
                <a:cubicBezTo>
                  <a:pt x="1361" y="370"/>
                  <a:pt x="1462" y="311"/>
                  <a:pt x="1566" y="309"/>
                </a:cubicBezTo>
                <a:cubicBezTo>
                  <a:pt x="1607" y="308"/>
                  <a:pt x="1646" y="315"/>
                  <a:pt x="1682" y="336"/>
                </a:cubicBezTo>
                <a:cubicBezTo>
                  <a:pt x="1700" y="330"/>
                  <a:pt x="1719" y="328"/>
                  <a:pt x="1738" y="330"/>
                </a:cubicBezTo>
                <a:cubicBezTo>
                  <a:pt x="1772" y="334"/>
                  <a:pt x="1804" y="348"/>
                  <a:pt x="1831" y="368"/>
                </a:cubicBezTo>
                <a:cubicBezTo>
                  <a:pt x="1857" y="388"/>
                  <a:pt x="1879" y="415"/>
                  <a:pt x="1894" y="444"/>
                </a:cubicBezTo>
                <a:cubicBezTo>
                  <a:pt x="1907" y="472"/>
                  <a:pt x="1914" y="502"/>
                  <a:pt x="1912" y="532"/>
                </a:cubicBezTo>
                <a:cubicBezTo>
                  <a:pt x="1904" y="658"/>
                  <a:pt x="1904" y="658"/>
                  <a:pt x="1904" y="658"/>
                </a:cubicBezTo>
                <a:cubicBezTo>
                  <a:pt x="1915" y="708"/>
                  <a:pt x="1899" y="766"/>
                  <a:pt x="1856" y="797"/>
                </a:cubicBezTo>
                <a:cubicBezTo>
                  <a:pt x="1848" y="821"/>
                  <a:pt x="1837" y="850"/>
                  <a:pt x="1823" y="876"/>
                </a:cubicBezTo>
                <a:cubicBezTo>
                  <a:pt x="1812" y="898"/>
                  <a:pt x="1800" y="918"/>
                  <a:pt x="1786" y="935"/>
                </a:cubicBezTo>
                <a:cubicBezTo>
                  <a:pt x="1787" y="950"/>
                  <a:pt x="1788" y="966"/>
                  <a:pt x="1792" y="981"/>
                </a:cubicBezTo>
                <a:cubicBezTo>
                  <a:pt x="1795" y="994"/>
                  <a:pt x="1800" y="1006"/>
                  <a:pt x="1806" y="1011"/>
                </a:cubicBezTo>
                <a:cubicBezTo>
                  <a:pt x="1831" y="1024"/>
                  <a:pt x="1843" y="1030"/>
                  <a:pt x="1869" y="1038"/>
                </a:cubicBezTo>
                <a:cubicBezTo>
                  <a:pt x="1912" y="1050"/>
                  <a:pt x="1971" y="1070"/>
                  <a:pt x="2001" y="1099"/>
                </a:cubicBezTo>
                <a:cubicBezTo>
                  <a:pt x="2026" y="1124"/>
                  <a:pt x="2046" y="1154"/>
                  <a:pt x="2059" y="1187"/>
                </a:cubicBezTo>
                <a:cubicBezTo>
                  <a:pt x="2072" y="1222"/>
                  <a:pt x="2080" y="1259"/>
                  <a:pt x="2080" y="1294"/>
                </a:cubicBezTo>
                <a:cubicBezTo>
                  <a:pt x="2080" y="1352"/>
                  <a:pt x="2020" y="1388"/>
                  <a:pt x="1938" y="1409"/>
                </a:cubicBezTo>
                <a:cubicBezTo>
                  <a:pt x="1840" y="1435"/>
                  <a:pt x="1717" y="1443"/>
                  <a:pt x="1615" y="1443"/>
                </a:cubicBezTo>
                <a:cubicBezTo>
                  <a:pt x="1600" y="1419"/>
                  <a:pt x="1582" y="1396"/>
                  <a:pt x="1561" y="1376"/>
                </a:cubicBezTo>
                <a:cubicBezTo>
                  <a:pt x="1521" y="1338"/>
                  <a:pt x="1473" y="1319"/>
                  <a:pt x="1422" y="1301"/>
                </a:cubicBezTo>
                <a:cubicBezTo>
                  <a:pt x="1422" y="1300"/>
                  <a:pt x="1374" y="1285"/>
                  <a:pt x="1369" y="1283"/>
                </a:cubicBezTo>
                <a:cubicBezTo>
                  <a:pt x="1354" y="1278"/>
                  <a:pt x="1340" y="1274"/>
                  <a:pt x="1326" y="1268"/>
                </a:cubicBezTo>
                <a:cubicBezTo>
                  <a:pt x="1363" y="1222"/>
                  <a:pt x="1379" y="1178"/>
                  <a:pt x="1395" y="1117"/>
                </a:cubicBezTo>
                <a:cubicBezTo>
                  <a:pt x="1450" y="1065"/>
                  <a:pt x="1474" y="987"/>
                  <a:pt x="1464" y="912"/>
                </a:cubicBezTo>
                <a:cubicBezTo>
                  <a:pt x="1481" y="831"/>
                  <a:pt x="1482" y="759"/>
                  <a:pt x="1468" y="694"/>
                </a:cubicBezTo>
                <a:cubicBezTo>
                  <a:pt x="1450" y="611"/>
                  <a:pt x="1402" y="529"/>
                  <a:pt x="1334" y="475"/>
                </a:cubicBezTo>
                <a:close/>
                <a:moveTo>
                  <a:pt x="399" y="315"/>
                </a:moveTo>
                <a:cubicBezTo>
                  <a:pt x="419" y="317"/>
                  <a:pt x="440" y="322"/>
                  <a:pt x="460" y="330"/>
                </a:cubicBezTo>
                <a:cubicBezTo>
                  <a:pt x="480" y="322"/>
                  <a:pt x="500" y="317"/>
                  <a:pt x="520" y="315"/>
                </a:cubicBezTo>
                <a:cubicBezTo>
                  <a:pt x="600" y="306"/>
                  <a:pt x="669" y="342"/>
                  <a:pt x="714" y="408"/>
                </a:cubicBezTo>
                <a:cubicBezTo>
                  <a:pt x="728" y="429"/>
                  <a:pt x="738" y="453"/>
                  <a:pt x="745" y="477"/>
                </a:cubicBezTo>
                <a:cubicBezTo>
                  <a:pt x="685" y="512"/>
                  <a:pt x="646" y="564"/>
                  <a:pt x="623" y="625"/>
                </a:cubicBezTo>
                <a:cubicBezTo>
                  <a:pt x="596" y="697"/>
                  <a:pt x="594" y="780"/>
                  <a:pt x="606" y="859"/>
                </a:cubicBezTo>
                <a:cubicBezTo>
                  <a:pt x="608" y="877"/>
                  <a:pt x="612" y="895"/>
                  <a:pt x="616" y="913"/>
                </a:cubicBezTo>
                <a:cubicBezTo>
                  <a:pt x="606" y="987"/>
                  <a:pt x="629" y="1065"/>
                  <a:pt x="684" y="1117"/>
                </a:cubicBezTo>
                <a:cubicBezTo>
                  <a:pt x="698" y="1168"/>
                  <a:pt x="715" y="1221"/>
                  <a:pt x="753" y="1268"/>
                </a:cubicBezTo>
                <a:cubicBezTo>
                  <a:pt x="739" y="1274"/>
                  <a:pt x="726" y="1278"/>
                  <a:pt x="710" y="1283"/>
                </a:cubicBezTo>
                <a:cubicBezTo>
                  <a:pt x="695" y="1288"/>
                  <a:pt x="678" y="1293"/>
                  <a:pt x="657" y="1300"/>
                </a:cubicBezTo>
                <a:cubicBezTo>
                  <a:pt x="607" y="1319"/>
                  <a:pt x="558" y="1338"/>
                  <a:pt x="518" y="1376"/>
                </a:cubicBezTo>
                <a:cubicBezTo>
                  <a:pt x="498" y="1396"/>
                  <a:pt x="480" y="1419"/>
                  <a:pt x="464" y="1443"/>
                </a:cubicBezTo>
                <a:cubicBezTo>
                  <a:pt x="362" y="1443"/>
                  <a:pt x="240" y="1435"/>
                  <a:pt x="141" y="1409"/>
                </a:cubicBezTo>
                <a:cubicBezTo>
                  <a:pt x="59" y="1388"/>
                  <a:pt x="0" y="1352"/>
                  <a:pt x="0" y="1294"/>
                </a:cubicBezTo>
                <a:cubicBezTo>
                  <a:pt x="0" y="1259"/>
                  <a:pt x="7" y="1222"/>
                  <a:pt x="20" y="1187"/>
                </a:cubicBezTo>
                <a:cubicBezTo>
                  <a:pt x="34" y="1154"/>
                  <a:pt x="53" y="1124"/>
                  <a:pt x="78" y="1099"/>
                </a:cubicBezTo>
                <a:cubicBezTo>
                  <a:pt x="108" y="1070"/>
                  <a:pt x="167" y="1050"/>
                  <a:pt x="210" y="1038"/>
                </a:cubicBezTo>
                <a:cubicBezTo>
                  <a:pt x="226" y="1033"/>
                  <a:pt x="240" y="1028"/>
                  <a:pt x="256" y="1020"/>
                </a:cubicBezTo>
                <a:cubicBezTo>
                  <a:pt x="202" y="1014"/>
                  <a:pt x="147" y="996"/>
                  <a:pt x="111" y="942"/>
                </a:cubicBezTo>
                <a:cubicBezTo>
                  <a:pt x="96" y="919"/>
                  <a:pt x="96" y="919"/>
                  <a:pt x="96" y="919"/>
                </a:cubicBezTo>
                <a:cubicBezTo>
                  <a:pt x="113" y="896"/>
                  <a:pt x="113" y="896"/>
                  <a:pt x="113" y="896"/>
                </a:cubicBezTo>
                <a:cubicBezTo>
                  <a:pt x="133" y="869"/>
                  <a:pt x="147" y="819"/>
                  <a:pt x="156" y="766"/>
                </a:cubicBezTo>
                <a:cubicBezTo>
                  <a:pt x="170" y="678"/>
                  <a:pt x="171" y="584"/>
                  <a:pt x="168" y="546"/>
                </a:cubicBezTo>
                <a:cubicBezTo>
                  <a:pt x="164" y="498"/>
                  <a:pt x="178" y="448"/>
                  <a:pt x="206" y="408"/>
                </a:cubicBezTo>
                <a:cubicBezTo>
                  <a:pt x="257" y="331"/>
                  <a:pt x="313" y="315"/>
                  <a:pt x="399" y="315"/>
                </a:cubicBezTo>
                <a:close/>
                <a:moveTo>
                  <a:pt x="1201" y="407"/>
                </a:moveTo>
                <a:cubicBezTo>
                  <a:pt x="1199" y="403"/>
                  <a:pt x="1197" y="399"/>
                  <a:pt x="1196" y="395"/>
                </a:cubicBezTo>
                <a:cubicBezTo>
                  <a:pt x="1187" y="373"/>
                  <a:pt x="1185" y="348"/>
                  <a:pt x="1190" y="325"/>
                </a:cubicBezTo>
                <a:cubicBezTo>
                  <a:pt x="1186" y="311"/>
                  <a:pt x="1184" y="297"/>
                  <a:pt x="1182" y="283"/>
                </a:cubicBezTo>
                <a:cubicBezTo>
                  <a:pt x="1175" y="234"/>
                  <a:pt x="1176" y="185"/>
                  <a:pt x="1192" y="142"/>
                </a:cubicBezTo>
                <a:cubicBezTo>
                  <a:pt x="1210" y="95"/>
                  <a:pt x="1244" y="58"/>
                  <a:pt x="1305" y="44"/>
                </a:cubicBezTo>
                <a:cubicBezTo>
                  <a:pt x="1308" y="43"/>
                  <a:pt x="1311" y="42"/>
                  <a:pt x="1314" y="42"/>
                </a:cubicBezTo>
                <a:cubicBezTo>
                  <a:pt x="1350" y="12"/>
                  <a:pt x="1409" y="0"/>
                  <a:pt x="1467" y="4"/>
                </a:cubicBezTo>
                <a:cubicBezTo>
                  <a:pt x="1579" y="12"/>
                  <a:pt x="1669" y="72"/>
                  <a:pt x="1694" y="184"/>
                </a:cubicBezTo>
                <a:cubicBezTo>
                  <a:pt x="1697" y="198"/>
                  <a:pt x="1709" y="250"/>
                  <a:pt x="1692" y="252"/>
                </a:cubicBezTo>
                <a:cubicBezTo>
                  <a:pt x="1653" y="235"/>
                  <a:pt x="1607" y="229"/>
                  <a:pt x="1564" y="230"/>
                </a:cubicBezTo>
                <a:cubicBezTo>
                  <a:pt x="1494" y="231"/>
                  <a:pt x="1424" y="253"/>
                  <a:pt x="1369" y="293"/>
                </a:cubicBezTo>
                <a:cubicBezTo>
                  <a:pt x="1321" y="327"/>
                  <a:pt x="1284" y="374"/>
                  <a:pt x="1264" y="431"/>
                </a:cubicBezTo>
                <a:cubicBezTo>
                  <a:pt x="1244" y="422"/>
                  <a:pt x="1223" y="414"/>
                  <a:pt x="1201" y="40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noProof="1"/>
          </a:p>
        </p:txBody>
      </p:sp>
      <p:grpSp>
        <p:nvGrpSpPr>
          <p:cNvPr id="80" name="Group 23"/>
          <p:cNvGrpSpPr>
            <a:grpSpLocks noChangeAspect="1"/>
          </p:cNvGrpSpPr>
          <p:nvPr>
            <p:custDataLst>
              <p:tags r:id="rId31"/>
            </p:custDataLst>
          </p:nvPr>
        </p:nvGrpSpPr>
        <p:grpSpPr bwMode="auto">
          <a:xfrm>
            <a:off x="6128374" y="1557149"/>
            <a:ext cx="243827" cy="396218"/>
            <a:chOff x="1367" y="-297"/>
            <a:chExt cx="3024" cy="4914"/>
          </a:xfrm>
          <a:solidFill>
            <a:schemeClr val="accent1"/>
          </a:solidFill>
        </p:grpSpPr>
        <p:sp>
          <p:nvSpPr>
            <p:cNvPr id="81" name="Freeform 24"/>
            <p:cNvSpPr>
              <a:spLocks noEditPoints="1"/>
            </p:cNvSpPr>
            <p:nvPr/>
          </p:nvSpPr>
          <p:spPr bwMode="auto">
            <a:xfrm>
              <a:off x="1367" y="-297"/>
              <a:ext cx="2646" cy="2518"/>
            </a:xfrm>
            <a:custGeom>
              <a:avLst/>
              <a:gdLst>
                <a:gd name="T0" fmla="*/ 561 w 1120"/>
                <a:gd name="T1" fmla="*/ 180 h 1066"/>
                <a:gd name="T2" fmla="*/ 941 w 1120"/>
                <a:gd name="T3" fmla="*/ 560 h 1066"/>
                <a:gd name="T4" fmla="*/ 834 w 1120"/>
                <a:gd name="T5" fmla="*/ 825 h 1066"/>
                <a:gd name="T6" fmla="*/ 800 w 1120"/>
                <a:gd name="T7" fmla="*/ 816 h 1066"/>
                <a:gd name="T8" fmla="*/ 800 w 1120"/>
                <a:gd name="T9" fmla="*/ 742 h 1066"/>
                <a:gd name="T10" fmla="*/ 861 w 1120"/>
                <a:gd name="T11" fmla="*/ 560 h 1066"/>
                <a:gd name="T12" fmla="*/ 561 w 1120"/>
                <a:gd name="T13" fmla="*/ 260 h 1066"/>
                <a:gd name="T14" fmla="*/ 261 w 1120"/>
                <a:gd name="T15" fmla="*/ 560 h 1066"/>
                <a:gd name="T16" fmla="*/ 320 w 1120"/>
                <a:gd name="T17" fmla="*/ 739 h 1066"/>
                <a:gd name="T18" fmla="*/ 320 w 1120"/>
                <a:gd name="T19" fmla="*/ 854 h 1066"/>
                <a:gd name="T20" fmla="*/ 181 w 1120"/>
                <a:gd name="T21" fmla="*/ 560 h 1066"/>
                <a:gd name="T22" fmla="*/ 561 w 1120"/>
                <a:gd name="T23" fmla="*/ 180 h 1066"/>
                <a:gd name="T24" fmla="*/ 561 w 1120"/>
                <a:gd name="T25" fmla="*/ 360 h 1066"/>
                <a:gd name="T26" fmla="*/ 750 w 1120"/>
                <a:gd name="T27" fmla="*/ 494 h 1066"/>
                <a:gd name="T28" fmla="*/ 738 w 1120"/>
                <a:gd name="T29" fmla="*/ 480 h 1066"/>
                <a:gd name="T30" fmla="*/ 730 w 1120"/>
                <a:gd name="T31" fmla="*/ 470 h 1066"/>
                <a:gd name="T32" fmla="*/ 560 w 1120"/>
                <a:gd name="T33" fmla="*/ 400 h 1066"/>
                <a:gd name="T34" fmla="*/ 374 w 1120"/>
                <a:gd name="T35" fmla="*/ 489 h 1066"/>
                <a:gd name="T36" fmla="*/ 561 w 1120"/>
                <a:gd name="T37" fmla="*/ 360 h 1066"/>
                <a:gd name="T38" fmla="*/ 560 w 1120"/>
                <a:gd name="T39" fmla="*/ 0 h 1066"/>
                <a:gd name="T40" fmla="*/ 1120 w 1120"/>
                <a:gd name="T41" fmla="*/ 560 h 1066"/>
                <a:gd name="T42" fmla="*/ 1025 w 1120"/>
                <a:gd name="T43" fmla="*/ 873 h 1066"/>
                <a:gd name="T44" fmla="*/ 941 w 1120"/>
                <a:gd name="T45" fmla="*/ 852 h 1066"/>
                <a:gd name="T46" fmla="*/ 1040 w 1120"/>
                <a:gd name="T47" fmla="*/ 560 h 1066"/>
                <a:gd name="T48" fmla="*/ 560 w 1120"/>
                <a:gd name="T49" fmla="*/ 80 h 1066"/>
                <a:gd name="T50" fmla="*/ 80 w 1120"/>
                <a:gd name="T51" fmla="*/ 560 h 1066"/>
                <a:gd name="T52" fmla="*/ 320 w 1120"/>
                <a:gd name="T53" fmla="*/ 976 h 1066"/>
                <a:gd name="T54" fmla="*/ 320 w 1120"/>
                <a:gd name="T55" fmla="*/ 1066 h 1066"/>
                <a:gd name="T56" fmla="*/ 0 w 1120"/>
                <a:gd name="T57" fmla="*/ 560 h 1066"/>
                <a:gd name="T58" fmla="*/ 560 w 1120"/>
                <a:gd name="T59" fmla="*/ 0 h 10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20" h="1066">
                  <a:moveTo>
                    <a:pt x="561" y="180"/>
                  </a:moveTo>
                  <a:cubicBezTo>
                    <a:pt x="771" y="180"/>
                    <a:pt x="941" y="350"/>
                    <a:pt x="941" y="560"/>
                  </a:cubicBezTo>
                  <a:cubicBezTo>
                    <a:pt x="941" y="663"/>
                    <a:pt x="900" y="756"/>
                    <a:pt x="834" y="825"/>
                  </a:cubicBezTo>
                  <a:cubicBezTo>
                    <a:pt x="800" y="816"/>
                    <a:pt x="800" y="816"/>
                    <a:pt x="800" y="816"/>
                  </a:cubicBezTo>
                  <a:cubicBezTo>
                    <a:pt x="800" y="742"/>
                    <a:pt x="800" y="742"/>
                    <a:pt x="800" y="742"/>
                  </a:cubicBezTo>
                  <a:cubicBezTo>
                    <a:pt x="838" y="691"/>
                    <a:pt x="861" y="628"/>
                    <a:pt x="861" y="560"/>
                  </a:cubicBezTo>
                  <a:cubicBezTo>
                    <a:pt x="861" y="394"/>
                    <a:pt x="727" y="260"/>
                    <a:pt x="561" y="260"/>
                  </a:cubicBezTo>
                  <a:cubicBezTo>
                    <a:pt x="396" y="260"/>
                    <a:pt x="261" y="394"/>
                    <a:pt x="261" y="560"/>
                  </a:cubicBezTo>
                  <a:cubicBezTo>
                    <a:pt x="261" y="627"/>
                    <a:pt x="283" y="689"/>
                    <a:pt x="320" y="739"/>
                  </a:cubicBezTo>
                  <a:cubicBezTo>
                    <a:pt x="320" y="854"/>
                    <a:pt x="320" y="854"/>
                    <a:pt x="320" y="854"/>
                  </a:cubicBezTo>
                  <a:cubicBezTo>
                    <a:pt x="232" y="782"/>
                    <a:pt x="181" y="674"/>
                    <a:pt x="181" y="560"/>
                  </a:cubicBezTo>
                  <a:cubicBezTo>
                    <a:pt x="181" y="350"/>
                    <a:pt x="351" y="180"/>
                    <a:pt x="561" y="180"/>
                  </a:cubicBezTo>
                  <a:close/>
                  <a:moveTo>
                    <a:pt x="561" y="360"/>
                  </a:moveTo>
                  <a:cubicBezTo>
                    <a:pt x="646" y="360"/>
                    <a:pt x="722" y="414"/>
                    <a:pt x="750" y="494"/>
                  </a:cubicBezTo>
                  <a:cubicBezTo>
                    <a:pt x="746" y="489"/>
                    <a:pt x="742" y="484"/>
                    <a:pt x="738" y="480"/>
                  </a:cubicBezTo>
                  <a:cubicBezTo>
                    <a:pt x="736" y="477"/>
                    <a:pt x="733" y="474"/>
                    <a:pt x="730" y="470"/>
                  </a:cubicBezTo>
                  <a:cubicBezTo>
                    <a:pt x="686" y="427"/>
                    <a:pt x="626" y="400"/>
                    <a:pt x="560" y="400"/>
                  </a:cubicBezTo>
                  <a:cubicBezTo>
                    <a:pt x="487" y="400"/>
                    <a:pt x="420" y="433"/>
                    <a:pt x="374" y="489"/>
                  </a:cubicBezTo>
                  <a:cubicBezTo>
                    <a:pt x="404" y="411"/>
                    <a:pt x="478" y="360"/>
                    <a:pt x="561" y="360"/>
                  </a:cubicBezTo>
                  <a:close/>
                  <a:moveTo>
                    <a:pt x="560" y="0"/>
                  </a:moveTo>
                  <a:cubicBezTo>
                    <a:pt x="869" y="0"/>
                    <a:pt x="1120" y="251"/>
                    <a:pt x="1120" y="560"/>
                  </a:cubicBezTo>
                  <a:cubicBezTo>
                    <a:pt x="1120" y="676"/>
                    <a:pt x="1085" y="783"/>
                    <a:pt x="1025" y="873"/>
                  </a:cubicBezTo>
                  <a:cubicBezTo>
                    <a:pt x="941" y="852"/>
                    <a:pt x="941" y="852"/>
                    <a:pt x="941" y="852"/>
                  </a:cubicBezTo>
                  <a:cubicBezTo>
                    <a:pt x="1003" y="771"/>
                    <a:pt x="1040" y="670"/>
                    <a:pt x="1040" y="560"/>
                  </a:cubicBezTo>
                  <a:cubicBezTo>
                    <a:pt x="1040" y="295"/>
                    <a:pt x="825" y="80"/>
                    <a:pt x="560" y="80"/>
                  </a:cubicBezTo>
                  <a:cubicBezTo>
                    <a:pt x="295" y="80"/>
                    <a:pt x="80" y="295"/>
                    <a:pt x="80" y="560"/>
                  </a:cubicBezTo>
                  <a:cubicBezTo>
                    <a:pt x="80" y="732"/>
                    <a:pt x="172" y="890"/>
                    <a:pt x="320" y="976"/>
                  </a:cubicBezTo>
                  <a:cubicBezTo>
                    <a:pt x="320" y="1066"/>
                    <a:pt x="320" y="1066"/>
                    <a:pt x="320" y="1066"/>
                  </a:cubicBezTo>
                  <a:cubicBezTo>
                    <a:pt x="125" y="974"/>
                    <a:pt x="0" y="777"/>
                    <a:pt x="0" y="560"/>
                  </a:cubicBezTo>
                  <a:cubicBezTo>
                    <a:pt x="0" y="251"/>
                    <a:pt x="251" y="0"/>
                    <a:pt x="560" y="0"/>
                  </a:cubicBezTo>
                  <a:close/>
                </a:path>
              </a:pathLst>
            </a:custGeom>
            <a:grpFill/>
            <a:ln>
              <a:noFill/>
            </a:ln>
            <a:extLst>
              <a:ext uri="{91240B29-F687-4F45-9708-019B960494DF}">
                <a14:hiddenLine xmlns:a14="http://schemas.microsoft.com/office/drawing/2010/main" w="9525">
                  <a:solidFill>
                    <a:schemeClr val="dk1"/>
                  </a:solidFill>
                  <a:round/>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82" name="Freeform 25"/>
            <p:cNvSpPr>
              <a:spLocks/>
            </p:cNvSpPr>
            <p:nvPr/>
          </p:nvSpPr>
          <p:spPr bwMode="auto">
            <a:xfrm>
              <a:off x="2312" y="4050"/>
              <a:ext cx="2079" cy="567"/>
            </a:xfrm>
            <a:custGeom>
              <a:avLst/>
              <a:gdLst>
                <a:gd name="T0" fmla="*/ 0 w 880"/>
                <a:gd name="T1" fmla="*/ 240 h 240"/>
                <a:gd name="T2" fmla="*/ 0 w 880"/>
                <a:gd name="T3" fmla="*/ 120 h 240"/>
                <a:gd name="T4" fmla="*/ 120 w 880"/>
                <a:gd name="T5" fmla="*/ 0 h 240"/>
                <a:gd name="T6" fmla="*/ 760 w 880"/>
                <a:gd name="T7" fmla="*/ 0 h 240"/>
                <a:gd name="T8" fmla="*/ 880 w 880"/>
                <a:gd name="T9" fmla="*/ 120 h 240"/>
                <a:gd name="T10" fmla="*/ 880 w 880"/>
                <a:gd name="T11" fmla="*/ 240 h 240"/>
                <a:gd name="T12" fmla="*/ 0 w 880"/>
                <a:gd name="T13" fmla="*/ 240 h 240"/>
              </a:gdLst>
              <a:ahLst/>
              <a:cxnLst>
                <a:cxn ang="0">
                  <a:pos x="T0" y="T1"/>
                </a:cxn>
                <a:cxn ang="0">
                  <a:pos x="T2" y="T3"/>
                </a:cxn>
                <a:cxn ang="0">
                  <a:pos x="T4" y="T5"/>
                </a:cxn>
                <a:cxn ang="0">
                  <a:pos x="T6" y="T7"/>
                </a:cxn>
                <a:cxn ang="0">
                  <a:pos x="T8" y="T9"/>
                </a:cxn>
                <a:cxn ang="0">
                  <a:pos x="T10" y="T11"/>
                </a:cxn>
                <a:cxn ang="0">
                  <a:pos x="T12" y="T13"/>
                </a:cxn>
              </a:cxnLst>
              <a:rect l="0" t="0" r="r" b="b"/>
              <a:pathLst>
                <a:path w="880" h="240">
                  <a:moveTo>
                    <a:pt x="0" y="240"/>
                  </a:moveTo>
                  <a:cubicBezTo>
                    <a:pt x="0" y="120"/>
                    <a:pt x="0" y="120"/>
                    <a:pt x="0" y="120"/>
                  </a:cubicBezTo>
                  <a:cubicBezTo>
                    <a:pt x="0" y="54"/>
                    <a:pt x="54" y="0"/>
                    <a:pt x="120" y="0"/>
                  </a:cubicBezTo>
                  <a:cubicBezTo>
                    <a:pt x="760" y="0"/>
                    <a:pt x="760" y="0"/>
                    <a:pt x="760" y="0"/>
                  </a:cubicBezTo>
                  <a:cubicBezTo>
                    <a:pt x="826" y="0"/>
                    <a:pt x="880" y="54"/>
                    <a:pt x="880" y="120"/>
                  </a:cubicBezTo>
                  <a:cubicBezTo>
                    <a:pt x="880" y="240"/>
                    <a:pt x="880" y="240"/>
                    <a:pt x="880" y="240"/>
                  </a:cubicBezTo>
                  <a:cubicBezTo>
                    <a:pt x="803" y="240"/>
                    <a:pt x="77" y="240"/>
                    <a:pt x="0" y="240"/>
                  </a:cubicBezTo>
                  <a:close/>
                </a:path>
              </a:pathLst>
            </a:custGeom>
            <a:grpFill/>
            <a:ln>
              <a:noFill/>
            </a:ln>
            <a:extLst>
              <a:ext uri="{91240B29-F687-4F45-9708-019B960494DF}">
                <a14:hiddenLine xmlns:a14="http://schemas.microsoft.com/office/drawing/2010/main" w="9525">
                  <a:solidFill>
                    <a:schemeClr val="dk1"/>
                  </a:solidFill>
                  <a:round/>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83" name="Freeform 26"/>
            <p:cNvSpPr>
              <a:spLocks/>
            </p:cNvSpPr>
            <p:nvPr/>
          </p:nvSpPr>
          <p:spPr bwMode="auto">
            <a:xfrm>
              <a:off x="1461" y="837"/>
              <a:ext cx="2930" cy="3024"/>
            </a:xfrm>
            <a:custGeom>
              <a:avLst/>
              <a:gdLst>
                <a:gd name="T0" fmla="*/ 480 w 1240"/>
                <a:gd name="T1" fmla="*/ 1280 h 1280"/>
                <a:gd name="T2" fmla="*/ 480 w 1240"/>
                <a:gd name="T3" fmla="*/ 1210 h 1280"/>
                <a:gd name="T4" fmla="*/ 430 w 1240"/>
                <a:gd name="T5" fmla="*/ 1161 h 1280"/>
                <a:gd name="T6" fmla="*/ 372 w 1240"/>
                <a:gd name="T7" fmla="*/ 1118 h 1280"/>
                <a:gd name="T8" fmla="*/ 252 w 1240"/>
                <a:gd name="T9" fmla="*/ 998 h 1280"/>
                <a:gd name="T10" fmla="*/ 40 w 1240"/>
                <a:gd name="T11" fmla="*/ 920 h 1280"/>
                <a:gd name="T12" fmla="*/ 0 w 1240"/>
                <a:gd name="T13" fmla="*/ 880 h 1280"/>
                <a:gd name="T14" fmla="*/ 17 w 1240"/>
                <a:gd name="T15" fmla="*/ 784 h 1280"/>
                <a:gd name="T16" fmla="*/ 213 w 1240"/>
                <a:gd name="T17" fmla="*/ 662 h 1280"/>
                <a:gd name="T18" fmla="*/ 312 w 1240"/>
                <a:gd name="T19" fmla="*/ 681 h 1280"/>
                <a:gd name="T20" fmla="*/ 360 w 1240"/>
                <a:gd name="T21" fmla="*/ 701 h 1280"/>
                <a:gd name="T22" fmla="*/ 360 w 1240"/>
                <a:gd name="T23" fmla="*/ 160 h 1280"/>
                <a:gd name="T24" fmla="*/ 520 w 1240"/>
                <a:gd name="T25" fmla="*/ 0 h 1280"/>
                <a:gd name="T26" fmla="*/ 680 w 1240"/>
                <a:gd name="T27" fmla="*/ 160 h 1280"/>
                <a:gd name="T28" fmla="*/ 680 w 1240"/>
                <a:gd name="T29" fmla="*/ 399 h 1280"/>
                <a:gd name="T30" fmla="*/ 1096 w 1240"/>
                <a:gd name="T31" fmla="*/ 503 h 1280"/>
                <a:gd name="T32" fmla="*/ 1240 w 1240"/>
                <a:gd name="T33" fmla="*/ 687 h 1280"/>
                <a:gd name="T34" fmla="*/ 1240 w 1240"/>
                <a:gd name="T35" fmla="*/ 840 h 1280"/>
                <a:gd name="T36" fmla="*/ 1228 w 1240"/>
                <a:gd name="T37" fmla="*/ 921 h 1280"/>
                <a:gd name="T38" fmla="*/ 1154 w 1240"/>
                <a:gd name="T39" fmla="*/ 1054 h 1280"/>
                <a:gd name="T40" fmla="*/ 1120 w 1240"/>
                <a:gd name="T41" fmla="*/ 1165 h 1280"/>
                <a:gd name="T42" fmla="*/ 1120 w 1240"/>
                <a:gd name="T43" fmla="*/ 1280 h 1280"/>
                <a:gd name="T44" fmla="*/ 480 w 1240"/>
                <a:gd name="T45" fmla="*/ 1280 h 1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40" h="1280">
                  <a:moveTo>
                    <a:pt x="480" y="1280"/>
                  </a:moveTo>
                  <a:cubicBezTo>
                    <a:pt x="480" y="1210"/>
                    <a:pt x="480" y="1210"/>
                    <a:pt x="480" y="1210"/>
                  </a:cubicBezTo>
                  <a:cubicBezTo>
                    <a:pt x="480" y="1192"/>
                    <a:pt x="456" y="1177"/>
                    <a:pt x="430" y="1161"/>
                  </a:cubicBezTo>
                  <a:cubicBezTo>
                    <a:pt x="410" y="1148"/>
                    <a:pt x="389" y="1136"/>
                    <a:pt x="372" y="1118"/>
                  </a:cubicBezTo>
                  <a:cubicBezTo>
                    <a:pt x="252" y="998"/>
                    <a:pt x="252" y="998"/>
                    <a:pt x="252" y="998"/>
                  </a:cubicBezTo>
                  <a:cubicBezTo>
                    <a:pt x="206" y="952"/>
                    <a:pt x="104" y="920"/>
                    <a:pt x="40" y="920"/>
                  </a:cubicBezTo>
                  <a:cubicBezTo>
                    <a:pt x="18" y="920"/>
                    <a:pt x="0" y="902"/>
                    <a:pt x="0" y="880"/>
                  </a:cubicBezTo>
                  <a:cubicBezTo>
                    <a:pt x="0" y="843"/>
                    <a:pt x="6" y="811"/>
                    <a:pt x="17" y="784"/>
                  </a:cubicBezTo>
                  <a:cubicBezTo>
                    <a:pt x="50" y="702"/>
                    <a:pt x="128" y="662"/>
                    <a:pt x="213" y="662"/>
                  </a:cubicBezTo>
                  <a:cubicBezTo>
                    <a:pt x="248" y="662"/>
                    <a:pt x="283" y="669"/>
                    <a:pt x="312" y="681"/>
                  </a:cubicBezTo>
                  <a:cubicBezTo>
                    <a:pt x="360" y="701"/>
                    <a:pt x="360" y="701"/>
                    <a:pt x="360" y="701"/>
                  </a:cubicBezTo>
                  <a:cubicBezTo>
                    <a:pt x="360" y="160"/>
                    <a:pt x="360" y="160"/>
                    <a:pt x="360" y="160"/>
                  </a:cubicBezTo>
                  <a:cubicBezTo>
                    <a:pt x="360" y="72"/>
                    <a:pt x="432" y="0"/>
                    <a:pt x="520" y="0"/>
                  </a:cubicBezTo>
                  <a:cubicBezTo>
                    <a:pt x="608" y="0"/>
                    <a:pt x="680" y="72"/>
                    <a:pt x="680" y="160"/>
                  </a:cubicBezTo>
                  <a:cubicBezTo>
                    <a:pt x="680" y="399"/>
                    <a:pt x="680" y="399"/>
                    <a:pt x="680" y="399"/>
                  </a:cubicBezTo>
                  <a:cubicBezTo>
                    <a:pt x="1096" y="503"/>
                    <a:pt x="1096" y="503"/>
                    <a:pt x="1096" y="503"/>
                  </a:cubicBezTo>
                  <a:cubicBezTo>
                    <a:pt x="1181" y="524"/>
                    <a:pt x="1240" y="599"/>
                    <a:pt x="1240" y="687"/>
                  </a:cubicBezTo>
                  <a:cubicBezTo>
                    <a:pt x="1240" y="840"/>
                    <a:pt x="1240" y="840"/>
                    <a:pt x="1240" y="840"/>
                  </a:cubicBezTo>
                  <a:cubicBezTo>
                    <a:pt x="1240" y="869"/>
                    <a:pt x="1236" y="896"/>
                    <a:pt x="1228" y="921"/>
                  </a:cubicBezTo>
                  <a:cubicBezTo>
                    <a:pt x="1214" y="970"/>
                    <a:pt x="1182" y="1012"/>
                    <a:pt x="1154" y="1054"/>
                  </a:cubicBezTo>
                  <a:cubicBezTo>
                    <a:pt x="1130" y="1089"/>
                    <a:pt x="1120" y="1124"/>
                    <a:pt x="1120" y="1165"/>
                  </a:cubicBezTo>
                  <a:cubicBezTo>
                    <a:pt x="1120" y="1280"/>
                    <a:pt x="1120" y="1280"/>
                    <a:pt x="1120" y="1280"/>
                  </a:cubicBezTo>
                  <a:lnTo>
                    <a:pt x="480" y="1280"/>
                  </a:lnTo>
                  <a:close/>
                </a:path>
              </a:pathLst>
            </a:custGeom>
            <a:grpFill/>
            <a:ln>
              <a:noFill/>
            </a:ln>
            <a:extLst>
              <a:ext uri="{91240B29-F687-4F45-9708-019B960494DF}">
                <a14:hiddenLine xmlns:a14="http://schemas.microsoft.com/office/drawing/2010/main" w="9525">
                  <a:solidFill>
                    <a:schemeClr val="dk1"/>
                  </a:solidFill>
                  <a:round/>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grpSp>
      <p:grpSp>
        <p:nvGrpSpPr>
          <p:cNvPr id="84" name="Group 83"/>
          <p:cNvGrpSpPr>
            <a:grpSpLocks noChangeAspect="1"/>
          </p:cNvGrpSpPr>
          <p:nvPr/>
        </p:nvGrpSpPr>
        <p:grpSpPr>
          <a:xfrm>
            <a:off x="3203480" y="1571958"/>
            <a:ext cx="380028" cy="380028"/>
            <a:chOff x="6964807" y="2300780"/>
            <a:chExt cx="1548000" cy="1548000"/>
          </a:xfrm>
          <a:solidFill>
            <a:schemeClr val="accent1"/>
          </a:solidFill>
        </p:grpSpPr>
        <p:sp>
          <p:nvSpPr>
            <p:cNvPr id="85" name="Oval 84"/>
            <p:cNvSpPr>
              <a:spLocks noChangeAspect="1"/>
            </p:cNvSpPr>
            <p:nvPr/>
          </p:nvSpPr>
          <p:spPr bwMode="gray">
            <a:xfrm>
              <a:off x="6964807" y="2300780"/>
              <a:ext cx="1548000" cy="1548000"/>
            </a:xfrm>
            <a:prstGeom prst="ellipse">
              <a:avLst/>
            </a:prstGeom>
            <a:grp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lvl="0" algn="ctr">
                <a:lnSpc>
                  <a:spcPct val="90000"/>
                </a:lnSpc>
              </a:pPr>
              <a:endParaRPr lang="en-GB" sz="900" dirty="0">
                <a:solidFill>
                  <a:schemeClr val="bg1"/>
                </a:solidFill>
              </a:endParaRPr>
            </a:p>
          </p:txBody>
        </p:sp>
        <p:cxnSp>
          <p:nvCxnSpPr>
            <p:cNvPr id="86" name="Straight Connector 85"/>
            <p:cNvCxnSpPr/>
            <p:nvPr/>
          </p:nvCxnSpPr>
          <p:spPr>
            <a:xfrm>
              <a:off x="7371298" y="2721686"/>
              <a:ext cx="745377" cy="0"/>
            </a:xfrm>
            <a:prstGeom prst="line">
              <a:avLst/>
            </a:prstGeom>
            <a:grpFill/>
            <a:ln w="9525">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7743986" y="2503312"/>
              <a:ext cx="0" cy="216000"/>
            </a:xfrm>
            <a:prstGeom prst="line">
              <a:avLst/>
            </a:prstGeom>
            <a:grpFill/>
            <a:ln w="9525">
              <a:solidFill>
                <a:schemeClr val="bg1"/>
              </a:solidFill>
              <a:tailEnd type="none"/>
            </a:ln>
          </p:spPr>
          <p:style>
            <a:lnRef idx="1">
              <a:schemeClr val="accent1"/>
            </a:lnRef>
            <a:fillRef idx="0">
              <a:schemeClr val="accent1"/>
            </a:fillRef>
            <a:effectRef idx="0">
              <a:schemeClr val="accent1"/>
            </a:effectRef>
            <a:fontRef idx="minor">
              <a:schemeClr val="tx1"/>
            </a:fontRef>
          </p:style>
        </p:cxnSp>
        <p:grpSp>
          <p:nvGrpSpPr>
            <p:cNvPr id="91" name="Group 90"/>
            <p:cNvGrpSpPr/>
            <p:nvPr/>
          </p:nvGrpSpPr>
          <p:grpSpPr>
            <a:xfrm>
              <a:off x="7159083" y="2741928"/>
              <a:ext cx="458720" cy="680862"/>
              <a:chOff x="7155602" y="2716076"/>
              <a:chExt cx="468895" cy="680862"/>
            </a:xfrm>
            <a:grpFill/>
          </p:grpSpPr>
          <p:sp>
            <p:nvSpPr>
              <p:cNvPr id="99" name="Oval 98"/>
              <p:cNvSpPr>
                <a:spLocks noChangeAspect="1"/>
              </p:cNvSpPr>
              <p:nvPr/>
            </p:nvSpPr>
            <p:spPr bwMode="gray">
              <a:xfrm>
                <a:off x="7208426" y="3066317"/>
                <a:ext cx="331200" cy="330621"/>
              </a:xfrm>
              <a:prstGeom prst="ellipse">
                <a:avLst/>
              </a:pr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endParaRPr lang="en-GB" sz="1600" dirty="0">
                  <a:solidFill>
                    <a:schemeClr val="tx1"/>
                  </a:solidFill>
                  <a:latin typeface="Arial" pitchFamily="34" charset="0"/>
                  <a:cs typeface="Arial" pitchFamily="34" charset="0"/>
                </a:endParaRPr>
              </a:p>
            </p:txBody>
          </p:sp>
          <p:sp>
            <p:nvSpPr>
              <p:cNvPr id="103" name="Rectangle 102"/>
              <p:cNvSpPr>
                <a:spLocks noChangeAspect="1"/>
              </p:cNvSpPr>
              <p:nvPr/>
            </p:nvSpPr>
            <p:spPr bwMode="gray">
              <a:xfrm>
                <a:off x="7155602" y="2911938"/>
                <a:ext cx="468895" cy="330620"/>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endParaRPr lang="en-GB" sz="1600" dirty="0">
                  <a:solidFill>
                    <a:schemeClr val="tx1"/>
                  </a:solidFill>
                  <a:latin typeface="Arial" pitchFamily="34" charset="0"/>
                  <a:cs typeface="Arial" pitchFamily="34" charset="0"/>
                </a:endParaRPr>
              </a:p>
            </p:txBody>
          </p:sp>
          <p:sp>
            <p:nvSpPr>
              <p:cNvPr id="110" name="Isosceles Triangle 109"/>
              <p:cNvSpPr/>
              <p:nvPr/>
            </p:nvSpPr>
            <p:spPr bwMode="gray">
              <a:xfrm>
                <a:off x="7214127" y="2716076"/>
                <a:ext cx="323276" cy="538369"/>
              </a:xfrm>
              <a:prstGeom prst="triangle">
                <a:avLst/>
              </a:pr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endParaRPr lang="en-GB" sz="1600" dirty="0">
                  <a:solidFill>
                    <a:schemeClr val="tx1"/>
                  </a:solidFill>
                  <a:latin typeface="Arial" pitchFamily="34" charset="0"/>
                  <a:cs typeface="Arial" pitchFamily="34" charset="0"/>
                </a:endParaRPr>
              </a:p>
            </p:txBody>
          </p:sp>
        </p:grpSp>
        <p:grpSp>
          <p:nvGrpSpPr>
            <p:cNvPr id="92" name="Group 91"/>
            <p:cNvGrpSpPr/>
            <p:nvPr/>
          </p:nvGrpSpPr>
          <p:grpSpPr>
            <a:xfrm>
              <a:off x="7903000" y="2741928"/>
              <a:ext cx="458721" cy="680862"/>
              <a:chOff x="7155597" y="2716076"/>
              <a:chExt cx="468895" cy="680862"/>
            </a:xfrm>
            <a:grpFill/>
          </p:grpSpPr>
          <p:sp>
            <p:nvSpPr>
              <p:cNvPr id="93" name="Oval 92"/>
              <p:cNvSpPr>
                <a:spLocks noChangeAspect="1"/>
              </p:cNvSpPr>
              <p:nvPr/>
            </p:nvSpPr>
            <p:spPr bwMode="gray">
              <a:xfrm>
                <a:off x="7208426" y="3066317"/>
                <a:ext cx="331200" cy="330621"/>
              </a:xfrm>
              <a:prstGeom prst="ellipse">
                <a:avLst/>
              </a:pr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endParaRPr lang="en-GB" sz="1600" dirty="0">
                  <a:solidFill>
                    <a:schemeClr val="tx1"/>
                  </a:solidFill>
                  <a:latin typeface="Arial" pitchFamily="34" charset="0"/>
                  <a:cs typeface="Arial" pitchFamily="34" charset="0"/>
                </a:endParaRPr>
              </a:p>
            </p:txBody>
          </p:sp>
          <p:sp>
            <p:nvSpPr>
              <p:cNvPr id="97" name="Rectangle 96"/>
              <p:cNvSpPr>
                <a:spLocks noChangeAspect="1"/>
              </p:cNvSpPr>
              <p:nvPr/>
            </p:nvSpPr>
            <p:spPr bwMode="gray">
              <a:xfrm>
                <a:off x="7155597" y="2911938"/>
                <a:ext cx="468895" cy="330620"/>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endParaRPr lang="en-GB" sz="1600" dirty="0">
                  <a:solidFill>
                    <a:schemeClr val="tx1"/>
                  </a:solidFill>
                  <a:latin typeface="Arial" pitchFamily="34" charset="0"/>
                  <a:cs typeface="Arial" pitchFamily="34" charset="0"/>
                </a:endParaRPr>
              </a:p>
            </p:txBody>
          </p:sp>
          <p:sp>
            <p:nvSpPr>
              <p:cNvPr id="98" name="Isosceles Triangle 97"/>
              <p:cNvSpPr/>
              <p:nvPr/>
            </p:nvSpPr>
            <p:spPr bwMode="gray">
              <a:xfrm>
                <a:off x="7214130" y="2716076"/>
                <a:ext cx="323276" cy="538369"/>
              </a:xfrm>
              <a:prstGeom prst="triangle">
                <a:avLst/>
              </a:pr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endParaRPr lang="en-GB" sz="1600" dirty="0">
                  <a:solidFill>
                    <a:schemeClr val="tx1"/>
                  </a:solidFill>
                  <a:latin typeface="Arial" pitchFamily="34" charset="0"/>
                  <a:cs typeface="Arial" pitchFamily="34" charset="0"/>
                </a:endParaRPr>
              </a:p>
            </p:txBody>
          </p:sp>
        </p:grpSp>
      </p:grpSp>
      <p:sp>
        <p:nvSpPr>
          <p:cNvPr id="111" name="Freeform 6"/>
          <p:cNvSpPr>
            <a:spLocks noChangeAspect="1" noEditPoints="1"/>
          </p:cNvSpPr>
          <p:nvPr>
            <p:custDataLst>
              <p:tags r:id="rId32"/>
            </p:custDataLst>
          </p:nvPr>
        </p:nvSpPr>
        <p:spPr bwMode="auto">
          <a:xfrm>
            <a:off x="6055066" y="4929013"/>
            <a:ext cx="324289" cy="301014"/>
          </a:xfrm>
          <a:custGeom>
            <a:avLst/>
            <a:gdLst>
              <a:gd name="T0" fmla="*/ 189 w 4347"/>
              <a:gd name="T1" fmla="*/ 1635 h 4035"/>
              <a:gd name="T2" fmla="*/ 1824 w 4347"/>
              <a:gd name="T3" fmla="*/ 0 h 4035"/>
              <a:gd name="T4" fmla="*/ 1956 w 4347"/>
              <a:gd name="T5" fmla="*/ 133 h 4035"/>
              <a:gd name="T6" fmla="*/ 322 w 4347"/>
              <a:gd name="T7" fmla="*/ 1767 h 4035"/>
              <a:gd name="T8" fmla="*/ 1512 w 4347"/>
              <a:gd name="T9" fmla="*/ 1767 h 4035"/>
              <a:gd name="T10" fmla="*/ 1512 w 4347"/>
              <a:gd name="T11" fmla="*/ 1956 h 4035"/>
              <a:gd name="T12" fmla="*/ 0 w 4347"/>
              <a:gd name="T13" fmla="*/ 1956 h 4035"/>
              <a:gd name="T14" fmla="*/ 0 w 4347"/>
              <a:gd name="T15" fmla="*/ 444 h 4035"/>
              <a:gd name="T16" fmla="*/ 189 w 4347"/>
              <a:gd name="T17" fmla="*/ 444 h 4035"/>
              <a:gd name="T18" fmla="*/ 189 w 4347"/>
              <a:gd name="T19" fmla="*/ 1635 h 4035"/>
              <a:gd name="T20" fmla="*/ 4347 w 4347"/>
              <a:gd name="T21" fmla="*/ 4035 h 4035"/>
              <a:gd name="T22" fmla="*/ 945 w 4347"/>
              <a:gd name="T23" fmla="*/ 4035 h 4035"/>
              <a:gd name="T24" fmla="*/ 945 w 4347"/>
              <a:gd name="T25" fmla="*/ 2901 h 4035"/>
              <a:gd name="T26" fmla="*/ 2079 w 4347"/>
              <a:gd name="T27" fmla="*/ 2901 h 4035"/>
              <a:gd name="T28" fmla="*/ 2079 w 4347"/>
              <a:gd name="T29" fmla="*/ 1767 h 4035"/>
              <a:gd name="T30" fmla="*/ 3213 w 4347"/>
              <a:gd name="T31" fmla="*/ 1767 h 4035"/>
              <a:gd name="T32" fmla="*/ 3213 w 4347"/>
              <a:gd name="T33" fmla="*/ 633 h 4035"/>
              <a:gd name="T34" fmla="*/ 4347 w 4347"/>
              <a:gd name="T35" fmla="*/ 633 h 4035"/>
              <a:gd name="T36" fmla="*/ 4347 w 4347"/>
              <a:gd name="T37" fmla="*/ 4035 h 4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347" h="4035">
                <a:moveTo>
                  <a:pt x="189" y="1635"/>
                </a:moveTo>
                <a:lnTo>
                  <a:pt x="1824" y="0"/>
                </a:lnTo>
                <a:lnTo>
                  <a:pt x="1956" y="133"/>
                </a:lnTo>
                <a:lnTo>
                  <a:pt x="322" y="1767"/>
                </a:lnTo>
                <a:lnTo>
                  <a:pt x="1512" y="1767"/>
                </a:lnTo>
                <a:lnTo>
                  <a:pt x="1512" y="1956"/>
                </a:lnTo>
                <a:lnTo>
                  <a:pt x="0" y="1956"/>
                </a:lnTo>
                <a:lnTo>
                  <a:pt x="0" y="444"/>
                </a:lnTo>
                <a:lnTo>
                  <a:pt x="189" y="444"/>
                </a:lnTo>
                <a:lnTo>
                  <a:pt x="189" y="1635"/>
                </a:lnTo>
                <a:close/>
                <a:moveTo>
                  <a:pt x="4347" y="4035"/>
                </a:moveTo>
                <a:lnTo>
                  <a:pt x="945" y="4035"/>
                </a:lnTo>
                <a:lnTo>
                  <a:pt x="945" y="2901"/>
                </a:lnTo>
                <a:lnTo>
                  <a:pt x="2079" y="2901"/>
                </a:lnTo>
                <a:lnTo>
                  <a:pt x="2079" y="1767"/>
                </a:lnTo>
                <a:lnTo>
                  <a:pt x="3213" y="1767"/>
                </a:lnTo>
                <a:lnTo>
                  <a:pt x="3213" y="633"/>
                </a:lnTo>
                <a:lnTo>
                  <a:pt x="4347" y="633"/>
                </a:lnTo>
                <a:lnTo>
                  <a:pt x="4347" y="403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000" noProof="1"/>
          </a:p>
        </p:txBody>
      </p:sp>
      <p:grpSp>
        <p:nvGrpSpPr>
          <p:cNvPr id="112" name="Group 110"/>
          <p:cNvGrpSpPr>
            <a:grpSpLocks noChangeAspect="1"/>
          </p:cNvGrpSpPr>
          <p:nvPr>
            <p:custDataLst>
              <p:tags r:id="rId33"/>
            </p:custDataLst>
          </p:nvPr>
        </p:nvGrpSpPr>
        <p:grpSpPr bwMode="auto">
          <a:xfrm>
            <a:off x="3203480" y="3442145"/>
            <a:ext cx="367323" cy="349084"/>
            <a:chOff x="423" y="-726"/>
            <a:chExt cx="4914" cy="4670"/>
          </a:xfrm>
          <a:solidFill>
            <a:schemeClr val="accent1"/>
          </a:solidFill>
        </p:grpSpPr>
        <p:sp>
          <p:nvSpPr>
            <p:cNvPr id="113" name="Freeform 111"/>
            <p:cNvSpPr>
              <a:spLocks/>
            </p:cNvSpPr>
            <p:nvPr/>
          </p:nvSpPr>
          <p:spPr bwMode="auto">
            <a:xfrm>
              <a:off x="423" y="-726"/>
              <a:ext cx="2445" cy="3694"/>
            </a:xfrm>
            <a:custGeom>
              <a:avLst/>
              <a:gdLst>
                <a:gd name="T0" fmla="*/ 551 w 1035"/>
                <a:gd name="T1" fmla="*/ 11 h 1564"/>
                <a:gd name="T2" fmla="*/ 640 w 1035"/>
                <a:gd name="T3" fmla="*/ 34 h 1564"/>
                <a:gd name="T4" fmla="*/ 728 w 1035"/>
                <a:gd name="T5" fmla="*/ 11 h 1564"/>
                <a:gd name="T6" fmla="*/ 988 w 1035"/>
                <a:gd name="T7" fmla="*/ 134 h 1564"/>
                <a:gd name="T8" fmla="*/ 1035 w 1035"/>
                <a:gd name="T9" fmla="*/ 245 h 1564"/>
                <a:gd name="T10" fmla="*/ 977 w 1035"/>
                <a:gd name="T11" fmla="*/ 344 h 1564"/>
                <a:gd name="T12" fmla="*/ 957 w 1035"/>
                <a:gd name="T13" fmla="*/ 602 h 1564"/>
                <a:gd name="T14" fmla="*/ 969 w 1035"/>
                <a:gd name="T15" fmla="*/ 667 h 1564"/>
                <a:gd name="T16" fmla="*/ 967 w 1035"/>
                <a:gd name="T17" fmla="*/ 731 h 1564"/>
                <a:gd name="T18" fmla="*/ 920 w 1035"/>
                <a:gd name="T19" fmla="*/ 735 h 1564"/>
                <a:gd name="T20" fmla="*/ 880 w 1035"/>
                <a:gd name="T21" fmla="*/ 732 h 1564"/>
                <a:gd name="T22" fmla="*/ 606 w 1035"/>
                <a:gd name="T23" fmla="*/ 823 h 1564"/>
                <a:gd name="T24" fmla="*/ 479 w 1035"/>
                <a:gd name="T25" fmla="*/ 1041 h 1564"/>
                <a:gd name="T26" fmla="*/ 482 w 1035"/>
                <a:gd name="T27" fmla="*/ 1232 h 1564"/>
                <a:gd name="T28" fmla="*/ 534 w 1035"/>
                <a:gd name="T29" fmla="*/ 1352 h 1564"/>
                <a:gd name="T30" fmla="*/ 606 w 1035"/>
                <a:gd name="T31" fmla="*/ 1475 h 1564"/>
                <a:gd name="T32" fmla="*/ 482 w 1035"/>
                <a:gd name="T33" fmla="*/ 1564 h 1564"/>
                <a:gd name="T34" fmla="*/ 189 w 1035"/>
                <a:gd name="T35" fmla="*/ 1522 h 1564"/>
                <a:gd name="T36" fmla="*/ 0 w 1035"/>
                <a:gd name="T37" fmla="*/ 1375 h 1564"/>
                <a:gd name="T38" fmla="*/ 28 w 1035"/>
                <a:gd name="T39" fmla="*/ 1230 h 1564"/>
                <a:gd name="T40" fmla="*/ 107 w 1035"/>
                <a:gd name="T41" fmla="*/ 1112 h 1564"/>
                <a:gd name="T42" fmla="*/ 288 w 1035"/>
                <a:gd name="T43" fmla="*/ 1029 h 1564"/>
                <a:gd name="T44" fmla="*/ 379 w 1035"/>
                <a:gd name="T45" fmla="*/ 992 h 1564"/>
                <a:gd name="T46" fmla="*/ 380 w 1035"/>
                <a:gd name="T47" fmla="*/ 991 h 1564"/>
                <a:gd name="T48" fmla="*/ 402 w 1035"/>
                <a:gd name="T49" fmla="*/ 976 h 1564"/>
                <a:gd name="T50" fmla="*/ 156 w 1035"/>
                <a:gd name="T51" fmla="*/ 870 h 1564"/>
                <a:gd name="T52" fmla="*/ 140 w 1035"/>
                <a:gd name="T53" fmla="*/ 847 h 1564"/>
                <a:gd name="T54" fmla="*/ 158 w 1035"/>
                <a:gd name="T55" fmla="*/ 824 h 1564"/>
                <a:gd name="T56" fmla="*/ 223 w 1035"/>
                <a:gd name="T57" fmla="*/ 633 h 1564"/>
                <a:gd name="T58" fmla="*/ 240 w 1035"/>
                <a:gd name="T59" fmla="*/ 319 h 1564"/>
                <a:gd name="T60" fmla="*/ 291 w 1035"/>
                <a:gd name="T61" fmla="*/ 134 h 1564"/>
                <a:gd name="T62" fmla="*/ 551 w 1035"/>
                <a:gd name="T63" fmla="*/ 11 h 1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35" h="1564">
                  <a:moveTo>
                    <a:pt x="551" y="11"/>
                  </a:moveTo>
                  <a:cubicBezTo>
                    <a:pt x="581" y="14"/>
                    <a:pt x="611" y="22"/>
                    <a:pt x="640" y="34"/>
                  </a:cubicBezTo>
                  <a:cubicBezTo>
                    <a:pt x="668" y="22"/>
                    <a:pt x="698" y="14"/>
                    <a:pt x="728" y="11"/>
                  </a:cubicBezTo>
                  <a:cubicBezTo>
                    <a:pt x="835" y="0"/>
                    <a:pt x="928" y="46"/>
                    <a:pt x="988" y="134"/>
                  </a:cubicBezTo>
                  <a:cubicBezTo>
                    <a:pt x="1011" y="168"/>
                    <a:pt x="1027" y="206"/>
                    <a:pt x="1035" y="245"/>
                  </a:cubicBezTo>
                  <a:cubicBezTo>
                    <a:pt x="1010" y="274"/>
                    <a:pt x="991" y="308"/>
                    <a:pt x="977" y="344"/>
                  </a:cubicBezTo>
                  <a:cubicBezTo>
                    <a:pt x="946" y="423"/>
                    <a:pt x="945" y="515"/>
                    <a:pt x="957" y="602"/>
                  </a:cubicBezTo>
                  <a:cubicBezTo>
                    <a:pt x="960" y="624"/>
                    <a:pt x="964" y="646"/>
                    <a:pt x="969" y="667"/>
                  </a:cubicBezTo>
                  <a:cubicBezTo>
                    <a:pt x="966" y="688"/>
                    <a:pt x="965" y="710"/>
                    <a:pt x="967" y="731"/>
                  </a:cubicBezTo>
                  <a:cubicBezTo>
                    <a:pt x="951" y="732"/>
                    <a:pt x="935" y="733"/>
                    <a:pt x="920" y="735"/>
                  </a:cubicBezTo>
                  <a:cubicBezTo>
                    <a:pt x="906" y="734"/>
                    <a:pt x="893" y="732"/>
                    <a:pt x="880" y="732"/>
                  </a:cubicBezTo>
                  <a:cubicBezTo>
                    <a:pt x="767" y="725"/>
                    <a:pt x="674" y="763"/>
                    <a:pt x="606" y="823"/>
                  </a:cubicBezTo>
                  <a:cubicBezTo>
                    <a:pt x="538" y="882"/>
                    <a:pt x="495" y="962"/>
                    <a:pt x="479" y="1041"/>
                  </a:cubicBezTo>
                  <a:cubicBezTo>
                    <a:pt x="467" y="1099"/>
                    <a:pt x="472" y="1178"/>
                    <a:pt x="482" y="1232"/>
                  </a:cubicBezTo>
                  <a:cubicBezTo>
                    <a:pt x="490" y="1279"/>
                    <a:pt x="506" y="1321"/>
                    <a:pt x="534" y="1352"/>
                  </a:cubicBezTo>
                  <a:cubicBezTo>
                    <a:pt x="549" y="1390"/>
                    <a:pt x="574" y="1435"/>
                    <a:pt x="606" y="1475"/>
                  </a:cubicBezTo>
                  <a:cubicBezTo>
                    <a:pt x="559" y="1495"/>
                    <a:pt x="516" y="1525"/>
                    <a:pt x="482" y="1564"/>
                  </a:cubicBezTo>
                  <a:cubicBezTo>
                    <a:pt x="385" y="1557"/>
                    <a:pt x="276" y="1544"/>
                    <a:pt x="189" y="1522"/>
                  </a:cubicBezTo>
                  <a:cubicBezTo>
                    <a:pt x="79" y="1494"/>
                    <a:pt x="0" y="1448"/>
                    <a:pt x="0" y="1375"/>
                  </a:cubicBezTo>
                  <a:cubicBezTo>
                    <a:pt x="0" y="1328"/>
                    <a:pt x="9" y="1277"/>
                    <a:pt x="28" y="1230"/>
                  </a:cubicBezTo>
                  <a:cubicBezTo>
                    <a:pt x="46" y="1186"/>
                    <a:pt x="72" y="1145"/>
                    <a:pt x="107" y="1112"/>
                  </a:cubicBezTo>
                  <a:cubicBezTo>
                    <a:pt x="147" y="1074"/>
                    <a:pt x="230" y="1046"/>
                    <a:pt x="288" y="1029"/>
                  </a:cubicBezTo>
                  <a:cubicBezTo>
                    <a:pt x="319" y="1020"/>
                    <a:pt x="345" y="1012"/>
                    <a:pt x="379" y="992"/>
                  </a:cubicBezTo>
                  <a:cubicBezTo>
                    <a:pt x="380" y="991"/>
                    <a:pt x="380" y="991"/>
                    <a:pt x="380" y="991"/>
                  </a:cubicBezTo>
                  <a:cubicBezTo>
                    <a:pt x="389" y="986"/>
                    <a:pt x="396" y="981"/>
                    <a:pt x="402" y="976"/>
                  </a:cubicBezTo>
                  <a:cubicBezTo>
                    <a:pt x="314" y="973"/>
                    <a:pt x="215" y="957"/>
                    <a:pt x="156" y="870"/>
                  </a:cubicBezTo>
                  <a:cubicBezTo>
                    <a:pt x="140" y="847"/>
                    <a:pt x="140" y="847"/>
                    <a:pt x="140" y="847"/>
                  </a:cubicBezTo>
                  <a:cubicBezTo>
                    <a:pt x="158" y="824"/>
                    <a:pt x="158" y="824"/>
                    <a:pt x="158" y="824"/>
                  </a:cubicBezTo>
                  <a:cubicBezTo>
                    <a:pt x="189" y="783"/>
                    <a:pt x="210" y="711"/>
                    <a:pt x="223" y="633"/>
                  </a:cubicBezTo>
                  <a:cubicBezTo>
                    <a:pt x="244" y="508"/>
                    <a:pt x="245" y="373"/>
                    <a:pt x="240" y="319"/>
                  </a:cubicBezTo>
                  <a:cubicBezTo>
                    <a:pt x="234" y="256"/>
                    <a:pt x="254" y="189"/>
                    <a:pt x="291" y="134"/>
                  </a:cubicBezTo>
                  <a:cubicBezTo>
                    <a:pt x="352" y="46"/>
                    <a:pt x="444" y="0"/>
                    <a:pt x="551" y="11"/>
                  </a:cubicBezTo>
                  <a:close/>
                </a:path>
              </a:pathLst>
            </a:custGeom>
            <a:grpFill/>
            <a:ln>
              <a:noFill/>
            </a:ln>
            <a:extLst>
              <a:ext uri="{91240B29-F687-4F45-9708-019B960494DF}">
                <a14:hiddenLine xmlns:a14="http://schemas.microsoft.com/office/drawing/2010/main" w="9525">
                  <a:solidFill>
                    <a:schemeClr val="dk1"/>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1"/>
            </a:p>
          </p:txBody>
        </p:sp>
        <p:sp>
          <p:nvSpPr>
            <p:cNvPr id="114" name="Freeform 112"/>
            <p:cNvSpPr>
              <a:spLocks/>
            </p:cNvSpPr>
            <p:nvPr/>
          </p:nvSpPr>
          <p:spPr bwMode="auto">
            <a:xfrm>
              <a:off x="2845" y="-360"/>
              <a:ext cx="2492" cy="3718"/>
            </a:xfrm>
            <a:custGeom>
              <a:avLst/>
              <a:gdLst>
                <a:gd name="T0" fmla="*/ 865 w 1055"/>
                <a:gd name="T1" fmla="*/ 1527 h 1574"/>
                <a:gd name="T2" fmla="*/ 415 w 1055"/>
                <a:gd name="T3" fmla="*/ 1574 h 1574"/>
                <a:gd name="T4" fmla="*/ 410 w 1055"/>
                <a:gd name="T5" fmla="*/ 1574 h 1574"/>
                <a:gd name="T6" fmla="*/ 344 w 1055"/>
                <a:gd name="T7" fmla="*/ 1424 h 1574"/>
                <a:gd name="T8" fmla="*/ 208 w 1055"/>
                <a:gd name="T9" fmla="*/ 1320 h 1574"/>
                <a:gd name="T10" fmla="*/ 280 w 1055"/>
                <a:gd name="T11" fmla="*/ 1197 h 1574"/>
                <a:gd name="T12" fmla="*/ 333 w 1055"/>
                <a:gd name="T13" fmla="*/ 1077 h 1574"/>
                <a:gd name="T14" fmla="*/ 335 w 1055"/>
                <a:gd name="T15" fmla="*/ 886 h 1574"/>
                <a:gd name="T16" fmla="*/ 209 w 1055"/>
                <a:gd name="T17" fmla="*/ 668 h 1574"/>
                <a:gd name="T18" fmla="*/ 23 w 1055"/>
                <a:gd name="T19" fmla="*/ 581 h 1574"/>
                <a:gd name="T20" fmla="*/ 25 w 1055"/>
                <a:gd name="T21" fmla="*/ 511 h 1574"/>
                <a:gd name="T22" fmla="*/ 11 w 1055"/>
                <a:gd name="T23" fmla="*/ 437 h 1574"/>
                <a:gd name="T24" fmla="*/ 26 w 1055"/>
                <a:gd name="T25" fmla="*/ 217 h 1574"/>
                <a:gd name="T26" fmla="*/ 195 w 1055"/>
                <a:gd name="T27" fmla="*/ 71 h 1574"/>
                <a:gd name="T28" fmla="*/ 217 w 1055"/>
                <a:gd name="T29" fmla="*/ 66 h 1574"/>
                <a:gd name="T30" fmla="*/ 458 w 1055"/>
                <a:gd name="T31" fmla="*/ 6 h 1574"/>
                <a:gd name="T32" fmla="*/ 713 w 1055"/>
                <a:gd name="T33" fmla="*/ 105 h 1574"/>
                <a:gd name="T34" fmla="*/ 812 w 1055"/>
                <a:gd name="T35" fmla="*/ 284 h 1574"/>
                <a:gd name="T36" fmla="*/ 804 w 1055"/>
                <a:gd name="T37" fmla="*/ 511 h 1574"/>
                <a:gd name="T38" fmla="*/ 738 w 1055"/>
                <a:gd name="T39" fmla="*/ 693 h 1574"/>
                <a:gd name="T40" fmla="*/ 736 w 1055"/>
                <a:gd name="T41" fmla="*/ 700 h 1574"/>
                <a:gd name="T42" fmla="*/ 664 w 1055"/>
                <a:gd name="T43" fmla="*/ 865 h 1574"/>
                <a:gd name="T44" fmla="*/ 662 w 1055"/>
                <a:gd name="T45" fmla="*/ 898 h 1574"/>
                <a:gd name="T46" fmla="*/ 674 w 1055"/>
                <a:gd name="T47" fmla="*/ 993 h 1574"/>
                <a:gd name="T48" fmla="*/ 766 w 1055"/>
                <a:gd name="T49" fmla="*/ 1031 h 1574"/>
                <a:gd name="T50" fmla="*/ 947 w 1055"/>
                <a:gd name="T51" fmla="*/ 1115 h 1574"/>
                <a:gd name="T52" fmla="*/ 1026 w 1055"/>
                <a:gd name="T53" fmla="*/ 1234 h 1574"/>
                <a:gd name="T54" fmla="*/ 1055 w 1055"/>
                <a:gd name="T55" fmla="*/ 1379 h 1574"/>
                <a:gd name="T56" fmla="*/ 865 w 1055"/>
                <a:gd name="T57" fmla="*/ 1527 h 1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55" h="1574">
                  <a:moveTo>
                    <a:pt x="865" y="1527"/>
                  </a:moveTo>
                  <a:cubicBezTo>
                    <a:pt x="725" y="1563"/>
                    <a:pt x="529" y="1574"/>
                    <a:pt x="415" y="1574"/>
                  </a:cubicBezTo>
                  <a:cubicBezTo>
                    <a:pt x="410" y="1574"/>
                    <a:pt x="410" y="1574"/>
                    <a:pt x="410" y="1574"/>
                  </a:cubicBezTo>
                  <a:cubicBezTo>
                    <a:pt x="401" y="1517"/>
                    <a:pt x="378" y="1467"/>
                    <a:pt x="344" y="1424"/>
                  </a:cubicBezTo>
                  <a:cubicBezTo>
                    <a:pt x="309" y="1378"/>
                    <a:pt x="261" y="1343"/>
                    <a:pt x="208" y="1320"/>
                  </a:cubicBezTo>
                  <a:cubicBezTo>
                    <a:pt x="240" y="1280"/>
                    <a:pt x="265" y="1235"/>
                    <a:pt x="280" y="1197"/>
                  </a:cubicBezTo>
                  <a:cubicBezTo>
                    <a:pt x="308" y="1166"/>
                    <a:pt x="324" y="1124"/>
                    <a:pt x="333" y="1077"/>
                  </a:cubicBezTo>
                  <a:cubicBezTo>
                    <a:pt x="343" y="1021"/>
                    <a:pt x="347" y="945"/>
                    <a:pt x="335" y="886"/>
                  </a:cubicBezTo>
                  <a:cubicBezTo>
                    <a:pt x="319" y="807"/>
                    <a:pt x="276" y="727"/>
                    <a:pt x="209" y="668"/>
                  </a:cubicBezTo>
                  <a:cubicBezTo>
                    <a:pt x="159" y="625"/>
                    <a:pt x="97" y="593"/>
                    <a:pt x="23" y="581"/>
                  </a:cubicBezTo>
                  <a:cubicBezTo>
                    <a:pt x="19" y="557"/>
                    <a:pt x="20" y="533"/>
                    <a:pt x="25" y="511"/>
                  </a:cubicBezTo>
                  <a:cubicBezTo>
                    <a:pt x="19" y="487"/>
                    <a:pt x="15" y="461"/>
                    <a:pt x="11" y="437"/>
                  </a:cubicBezTo>
                  <a:cubicBezTo>
                    <a:pt x="0" y="361"/>
                    <a:pt x="1" y="283"/>
                    <a:pt x="26" y="217"/>
                  </a:cubicBezTo>
                  <a:cubicBezTo>
                    <a:pt x="53" y="147"/>
                    <a:pt x="105" y="93"/>
                    <a:pt x="195" y="71"/>
                  </a:cubicBezTo>
                  <a:cubicBezTo>
                    <a:pt x="202" y="69"/>
                    <a:pt x="209" y="67"/>
                    <a:pt x="217" y="66"/>
                  </a:cubicBezTo>
                  <a:cubicBezTo>
                    <a:pt x="272" y="19"/>
                    <a:pt x="365" y="0"/>
                    <a:pt x="458" y="6"/>
                  </a:cubicBezTo>
                  <a:cubicBezTo>
                    <a:pt x="554" y="12"/>
                    <a:pt x="653" y="46"/>
                    <a:pt x="713" y="105"/>
                  </a:cubicBezTo>
                  <a:cubicBezTo>
                    <a:pt x="763" y="155"/>
                    <a:pt x="797" y="214"/>
                    <a:pt x="812" y="284"/>
                  </a:cubicBezTo>
                  <a:cubicBezTo>
                    <a:pt x="827" y="349"/>
                    <a:pt x="824" y="424"/>
                    <a:pt x="804" y="511"/>
                  </a:cubicBezTo>
                  <a:cubicBezTo>
                    <a:pt x="819" y="577"/>
                    <a:pt x="797" y="653"/>
                    <a:pt x="738" y="693"/>
                  </a:cubicBezTo>
                  <a:cubicBezTo>
                    <a:pt x="736" y="700"/>
                    <a:pt x="736" y="700"/>
                    <a:pt x="736" y="700"/>
                  </a:cubicBezTo>
                  <a:cubicBezTo>
                    <a:pt x="721" y="757"/>
                    <a:pt x="705" y="817"/>
                    <a:pt x="664" y="865"/>
                  </a:cubicBezTo>
                  <a:cubicBezTo>
                    <a:pt x="664" y="876"/>
                    <a:pt x="663" y="887"/>
                    <a:pt x="662" y="898"/>
                  </a:cubicBezTo>
                  <a:cubicBezTo>
                    <a:pt x="659" y="938"/>
                    <a:pt x="655" y="982"/>
                    <a:pt x="674" y="993"/>
                  </a:cubicBezTo>
                  <a:cubicBezTo>
                    <a:pt x="705" y="1012"/>
                    <a:pt x="732" y="1021"/>
                    <a:pt x="766" y="1031"/>
                  </a:cubicBezTo>
                  <a:cubicBezTo>
                    <a:pt x="823" y="1049"/>
                    <a:pt x="907" y="1076"/>
                    <a:pt x="947" y="1115"/>
                  </a:cubicBezTo>
                  <a:cubicBezTo>
                    <a:pt x="982" y="1148"/>
                    <a:pt x="1008" y="1189"/>
                    <a:pt x="1026" y="1234"/>
                  </a:cubicBezTo>
                  <a:cubicBezTo>
                    <a:pt x="1045" y="1281"/>
                    <a:pt x="1055" y="1331"/>
                    <a:pt x="1055" y="1379"/>
                  </a:cubicBezTo>
                  <a:cubicBezTo>
                    <a:pt x="1055" y="1452"/>
                    <a:pt x="975" y="1498"/>
                    <a:pt x="865" y="1527"/>
                  </a:cubicBezTo>
                  <a:close/>
                </a:path>
              </a:pathLst>
            </a:custGeom>
            <a:grpFill/>
            <a:ln>
              <a:noFill/>
            </a:ln>
            <a:extLst>
              <a:ext uri="{91240B29-F687-4F45-9708-019B960494DF}">
                <a14:hiddenLine xmlns:a14="http://schemas.microsoft.com/office/drawing/2010/main" w="9525">
                  <a:solidFill>
                    <a:schemeClr val="dk1"/>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1"/>
            </a:p>
          </p:txBody>
        </p:sp>
        <p:sp>
          <p:nvSpPr>
            <p:cNvPr id="115" name="Freeform 113"/>
            <p:cNvSpPr>
              <a:spLocks/>
            </p:cNvSpPr>
            <p:nvPr/>
          </p:nvSpPr>
          <p:spPr bwMode="auto">
            <a:xfrm>
              <a:off x="1557" y="1178"/>
              <a:ext cx="2079" cy="2766"/>
            </a:xfrm>
            <a:custGeom>
              <a:avLst/>
              <a:gdLst>
                <a:gd name="T0" fmla="*/ 80 w 880"/>
                <a:gd name="T1" fmla="*/ 412 h 1171"/>
                <a:gd name="T2" fmla="*/ 72 w 880"/>
                <a:gd name="T3" fmla="*/ 291 h 1171"/>
                <a:gd name="T4" fmla="*/ 72 w 880"/>
                <a:gd name="T5" fmla="*/ 291 h 1171"/>
                <a:gd name="T6" fmla="*/ 72 w 880"/>
                <a:gd name="T7" fmla="*/ 289 h 1171"/>
                <a:gd name="T8" fmla="*/ 77 w 880"/>
                <a:gd name="T9" fmla="*/ 250 h 1171"/>
                <a:gd name="T10" fmla="*/ 178 w 880"/>
                <a:gd name="T11" fmla="*/ 77 h 1171"/>
                <a:gd name="T12" fmla="*/ 395 w 880"/>
                <a:gd name="T13" fmla="*/ 5 h 1171"/>
                <a:gd name="T14" fmla="*/ 440 w 880"/>
                <a:gd name="T15" fmla="*/ 10 h 1171"/>
                <a:gd name="T16" fmla="*/ 484 w 880"/>
                <a:gd name="T17" fmla="*/ 5 h 1171"/>
                <a:gd name="T18" fmla="*/ 701 w 880"/>
                <a:gd name="T19" fmla="*/ 77 h 1171"/>
                <a:gd name="T20" fmla="*/ 802 w 880"/>
                <a:gd name="T21" fmla="*/ 250 h 1171"/>
                <a:gd name="T22" fmla="*/ 806 w 880"/>
                <a:gd name="T23" fmla="*/ 286 h 1171"/>
                <a:gd name="T24" fmla="*/ 807 w 880"/>
                <a:gd name="T25" fmla="*/ 291 h 1171"/>
                <a:gd name="T26" fmla="*/ 799 w 880"/>
                <a:gd name="T27" fmla="*/ 412 h 1171"/>
                <a:gd name="T28" fmla="*/ 756 w 880"/>
                <a:gd name="T29" fmla="*/ 501 h 1171"/>
                <a:gd name="T30" fmla="*/ 685 w 880"/>
                <a:gd name="T31" fmla="*/ 626 h 1171"/>
                <a:gd name="T32" fmla="*/ 608 w 880"/>
                <a:gd name="T33" fmla="*/ 687 h 1171"/>
                <a:gd name="T34" fmla="*/ 685 w 880"/>
                <a:gd name="T35" fmla="*/ 730 h 1171"/>
                <a:gd name="T36" fmla="*/ 826 w 880"/>
                <a:gd name="T37" fmla="*/ 822 h 1171"/>
                <a:gd name="T38" fmla="*/ 880 w 880"/>
                <a:gd name="T39" fmla="*/ 980 h 1171"/>
                <a:gd name="T40" fmla="*/ 741 w 880"/>
                <a:gd name="T41" fmla="*/ 1118 h 1171"/>
                <a:gd name="T42" fmla="*/ 440 w 880"/>
                <a:gd name="T43" fmla="*/ 1171 h 1171"/>
                <a:gd name="T44" fmla="*/ 138 w 880"/>
                <a:gd name="T45" fmla="*/ 1118 h 1171"/>
                <a:gd name="T46" fmla="*/ 0 w 880"/>
                <a:gd name="T47" fmla="*/ 980 h 1171"/>
                <a:gd name="T48" fmla="*/ 53 w 880"/>
                <a:gd name="T49" fmla="*/ 822 h 1171"/>
                <a:gd name="T50" fmla="*/ 194 w 880"/>
                <a:gd name="T51" fmla="*/ 730 h 1171"/>
                <a:gd name="T52" fmla="*/ 263 w 880"/>
                <a:gd name="T53" fmla="*/ 694 h 1171"/>
                <a:gd name="T54" fmla="*/ 271 w 880"/>
                <a:gd name="T55" fmla="*/ 687 h 1171"/>
                <a:gd name="T56" fmla="*/ 194 w 880"/>
                <a:gd name="T57" fmla="*/ 626 h 1171"/>
                <a:gd name="T58" fmla="*/ 123 w 880"/>
                <a:gd name="T59" fmla="*/ 501 h 1171"/>
                <a:gd name="T60" fmla="*/ 80 w 880"/>
                <a:gd name="T61" fmla="*/ 412 h 1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80" h="1171">
                  <a:moveTo>
                    <a:pt x="80" y="412"/>
                  </a:moveTo>
                  <a:cubicBezTo>
                    <a:pt x="73" y="375"/>
                    <a:pt x="72" y="332"/>
                    <a:pt x="72" y="291"/>
                  </a:cubicBezTo>
                  <a:cubicBezTo>
                    <a:pt x="72" y="291"/>
                    <a:pt x="72" y="291"/>
                    <a:pt x="72" y="291"/>
                  </a:cubicBezTo>
                  <a:cubicBezTo>
                    <a:pt x="72" y="290"/>
                    <a:pt x="72" y="290"/>
                    <a:pt x="72" y="289"/>
                  </a:cubicBezTo>
                  <a:cubicBezTo>
                    <a:pt x="73" y="276"/>
                    <a:pt x="75" y="263"/>
                    <a:pt x="77" y="250"/>
                  </a:cubicBezTo>
                  <a:cubicBezTo>
                    <a:pt x="90" y="188"/>
                    <a:pt x="124" y="124"/>
                    <a:pt x="178" y="77"/>
                  </a:cubicBezTo>
                  <a:cubicBezTo>
                    <a:pt x="232" y="30"/>
                    <a:pt x="306" y="0"/>
                    <a:pt x="395" y="5"/>
                  </a:cubicBezTo>
                  <a:cubicBezTo>
                    <a:pt x="410" y="6"/>
                    <a:pt x="425" y="8"/>
                    <a:pt x="440" y="10"/>
                  </a:cubicBezTo>
                  <a:cubicBezTo>
                    <a:pt x="454" y="8"/>
                    <a:pt x="469" y="6"/>
                    <a:pt x="484" y="5"/>
                  </a:cubicBezTo>
                  <a:cubicBezTo>
                    <a:pt x="574" y="0"/>
                    <a:pt x="647" y="30"/>
                    <a:pt x="701" y="77"/>
                  </a:cubicBezTo>
                  <a:cubicBezTo>
                    <a:pt x="755" y="124"/>
                    <a:pt x="789" y="188"/>
                    <a:pt x="802" y="250"/>
                  </a:cubicBezTo>
                  <a:cubicBezTo>
                    <a:pt x="804" y="262"/>
                    <a:pt x="806" y="274"/>
                    <a:pt x="806" y="286"/>
                  </a:cubicBezTo>
                  <a:cubicBezTo>
                    <a:pt x="807" y="287"/>
                    <a:pt x="807" y="289"/>
                    <a:pt x="807" y="291"/>
                  </a:cubicBezTo>
                  <a:cubicBezTo>
                    <a:pt x="807" y="332"/>
                    <a:pt x="806" y="375"/>
                    <a:pt x="799" y="412"/>
                  </a:cubicBezTo>
                  <a:cubicBezTo>
                    <a:pt x="792" y="450"/>
                    <a:pt x="780" y="481"/>
                    <a:pt x="756" y="501"/>
                  </a:cubicBezTo>
                  <a:cubicBezTo>
                    <a:pt x="745" y="536"/>
                    <a:pt x="720" y="585"/>
                    <a:pt x="685" y="626"/>
                  </a:cubicBezTo>
                  <a:cubicBezTo>
                    <a:pt x="664" y="650"/>
                    <a:pt x="638" y="672"/>
                    <a:pt x="608" y="687"/>
                  </a:cubicBezTo>
                  <a:cubicBezTo>
                    <a:pt x="627" y="708"/>
                    <a:pt x="659" y="723"/>
                    <a:pt x="685" y="730"/>
                  </a:cubicBezTo>
                  <a:cubicBezTo>
                    <a:pt x="742" y="745"/>
                    <a:pt x="792" y="777"/>
                    <a:pt x="826" y="822"/>
                  </a:cubicBezTo>
                  <a:cubicBezTo>
                    <a:pt x="860" y="865"/>
                    <a:pt x="880" y="918"/>
                    <a:pt x="880" y="980"/>
                  </a:cubicBezTo>
                  <a:cubicBezTo>
                    <a:pt x="880" y="1043"/>
                    <a:pt x="821" y="1088"/>
                    <a:pt x="741" y="1118"/>
                  </a:cubicBezTo>
                  <a:cubicBezTo>
                    <a:pt x="648" y="1153"/>
                    <a:pt x="523" y="1171"/>
                    <a:pt x="440" y="1171"/>
                  </a:cubicBezTo>
                  <a:cubicBezTo>
                    <a:pt x="356" y="1171"/>
                    <a:pt x="231" y="1153"/>
                    <a:pt x="138" y="1118"/>
                  </a:cubicBezTo>
                  <a:cubicBezTo>
                    <a:pt x="58" y="1088"/>
                    <a:pt x="0" y="1043"/>
                    <a:pt x="0" y="980"/>
                  </a:cubicBezTo>
                  <a:cubicBezTo>
                    <a:pt x="0" y="918"/>
                    <a:pt x="20" y="865"/>
                    <a:pt x="53" y="822"/>
                  </a:cubicBezTo>
                  <a:cubicBezTo>
                    <a:pt x="88" y="777"/>
                    <a:pt x="137" y="745"/>
                    <a:pt x="194" y="730"/>
                  </a:cubicBezTo>
                  <a:cubicBezTo>
                    <a:pt x="217" y="724"/>
                    <a:pt x="244" y="711"/>
                    <a:pt x="263" y="694"/>
                  </a:cubicBezTo>
                  <a:cubicBezTo>
                    <a:pt x="266" y="692"/>
                    <a:pt x="268" y="690"/>
                    <a:pt x="271" y="687"/>
                  </a:cubicBezTo>
                  <a:cubicBezTo>
                    <a:pt x="241" y="672"/>
                    <a:pt x="216" y="650"/>
                    <a:pt x="194" y="626"/>
                  </a:cubicBezTo>
                  <a:cubicBezTo>
                    <a:pt x="158" y="585"/>
                    <a:pt x="134" y="536"/>
                    <a:pt x="123" y="501"/>
                  </a:cubicBezTo>
                  <a:cubicBezTo>
                    <a:pt x="100" y="481"/>
                    <a:pt x="87" y="450"/>
                    <a:pt x="80" y="412"/>
                  </a:cubicBezTo>
                  <a:close/>
                </a:path>
              </a:pathLst>
            </a:custGeom>
            <a:grpFill/>
            <a:ln>
              <a:noFill/>
            </a:ln>
            <a:extLst>
              <a:ext uri="{91240B29-F687-4F45-9708-019B960494DF}">
                <a14:hiddenLine xmlns:a14="http://schemas.microsoft.com/office/drawing/2010/main" w="9525">
                  <a:solidFill>
                    <a:schemeClr val="dk1"/>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1"/>
            </a:p>
          </p:txBody>
        </p:sp>
      </p:grpSp>
      <p:grpSp>
        <p:nvGrpSpPr>
          <p:cNvPr id="116" name="Group 20"/>
          <p:cNvGrpSpPr>
            <a:grpSpLocks noChangeAspect="1"/>
          </p:cNvGrpSpPr>
          <p:nvPr>
            <p:custDataLst>
              <p:tags r:id="rId34"/>
            </p:custDataLst>
          </p:nvPr>
        </p:nvGrpSpPr>
        <p:grpSpPr bwMode="auto">
          <a:xfrm>
            <a:off x="3204752" y="4952957"/>
            <a:ext cx="378756" cy="275190"/>
            <a:chOff x="246" y="266"/>
            <a:chExt cx="5270" cy="3829"/>
          </a:xfrm>
          <a:solidFill>
            <a:schemeClr val="accent1"/>
          </a:solidFill>
        </p:grpSpPr>
        <p:sp>
          <p:nvSpPr>
            <p:cNvPr id="117" name="Freeform 21"/>
            <p:cNvSpPr>
              <a:spLocks noEditPoints="1"/>
            </p:cNvSpPr>
            <p:nvPr/>
          </p:nvSpPr>
          <p:spPr bwMode="auto">
            <a:xfrm>
              <a:off x="1234" y="1055"/>
              <a:ext cx="3233" cy="3040"/>
            </a:xfrm>
            <a:custGeom>
              <a:avLst/>
              <a:gdLst>
                <a:gd name="T0" fmla="*/ 464 w 1369"/>
                <a:gd name="T1" fmla="*/ 54 h 1287"/>
                <a:gd name="T2" fmla="*/ 444 w 1369"/>
                <a:gd name="T3" fmla="*/ 91 h 1287"/>
                <a:gd name="T4" fmla="*/ 230 w 1369"/>
                <a:gd name="T5" fmla="*/ 479 h 1287"/>
                <a:gd name="T6" fmla="*/ 691 w 1369"/>
                <a:gd name="T7" fmla="*/ 496 h 1287"/>
                <a:gd name="T8" fmla="*/ 947 w 1369"/>
                <a:gd name="T9" fmla="*/ 572 h 1287"/>
                <a:gd name="T10" fmla="*/ 1164 w 1369"/>
                <a:gd name="T11" fmla="*/ 761 h 1287"/>
                <a:gd name="T12" fmla="*/ 1350 w 1369"/>
                <a:gd name="T13" fmla="*/ 742 h 1287"/>
                <a:gd name="T14" fmla="*/ 1359 w 1369"/>
                <a:gd name="T15" fmla="*/ 795 h 1287"/>
                <a:gd name="T16" fmla="*/ 961 w 1369"/>
                <a:gd name="T17" fmla="*/ 1219 h 1287"/>
                <a:gd name="T18" fmla="*/ 620 w 1369"/>
                <a:gd name="T19" fmla="*/ 1222 h 1287"/>
                <a:gd name="T20" fmla="*/ 415 w 1369"/>
                <a:gd name="T21" fmla="*/ 1027 h 1287"/>
                <a:gd name="T22" fmla="*/ 340 w 1369"/>
                <a:gd name="T23" fmla="*/ 954 h 1287"/>
                <a:gd name="T24" fmla="*/ 332 w 1369"/>
                <a:gd name="T25" fmla="*/ 946 h 1287"/>
                <a:gd name="T26" fmla="*/ 257 w 1369"/>
                <a:gd name="T27" fmla="*/ 866 h 1287"/>
                <a:gd name="T28" fmla="*/ 194 w 1369"/>
                <a:gd name="T29" fmla="*/ 729 h 1287"/>
                <a:gd name="T30" fmla="*/ 157 w 1369"/>
                <a:gd name="T31" fmla="*/ 673 h 1287"/>
                <a:gd name="T32" fmla="*/ 103 w 1369"/>
                <a:gd name="T33" fmla="*/ 624 h 1287"/>
                <a:gd name="T34" fmla="*/ 95 w 1369"/>
                <a:gd name="T35" fmla="*/ 618 h 1287"/>
                <a:gd name="T36" fmla="*/ 94 w 1369"/>
                <a:gd name="T37" fmla="*/ 617 h 1287"/>
                <a:gd name="T38" fmla="*/ 0 w 1369"/>
                <a:gd name="T39" fmla="*/ 542 h 1287"/>
                <a:gd name="T40" fmla="*/ 394 w 1369"/>
                <a:gd name="T41" fmla="*/ 0 h 1287"/>
                <a:gd name="T42" fmla="*/ 1011 w 1369"/>
                <a:gd name="T43" fmla="*/ 86 h 1287"/>
                <a:gd name="T44" fmla="*/ 643 w 1369"/>
                <a:gd name="T45" fmla="*/ 94 h 1287"/>
                <a:gd name="T46" fmla="*/ 300 w 1369"/>
                <a:gd name="T47" fmla="*/ 318 h 1287"/>
                <a:gd name="T48" fmla="*/ 609 w 1369"/>
                <a:gd name="T49" fmla="*/ 460 h 1287"/>
                <a:gd name="T50" fmla="*/ 949 w 1369"/>
                <a:gd name="T51" fmla="*/ 458 h 1287"/>
                <a:gd name="T52" fmla="*/ 1294 w 1369"/>
                <a:gd name="T53" fmla="*/ 578 h 1287"/>
                <a:gd name="T54" fmla="*/ 1037 w 1369"/>
                <a:gd name="T55" fmla="*/ 68 h 1287"/>
                <a:gd name="T56" fmla="*/ 501 w 1369"/>
                <a:gd name="T57" fmla="*/ 1251 h 1287"/>
                <a:gd name="T58" fmla="*/ 81 w 1369"/>
                <a:gd name="T59" fmla="*/ 926 h 1287"/>
                <a:gd name="T60" fmla="*/ 41 w 1369"/>
                <a:gd name="T61" fmla="*/ 677 h 1287"/>
                <a:gd name="T62" fmla="*/ 120 w 1369"/>
                <a:gd name="T63" fmla="*/ 758 h 1287"/>
                <a:gd name="T64" fmla="*/ 277 w 1369"/>
                <a:gd name="T65" fmla="*/ 1004 h 1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69" h="1287">
                  <a:moveTo>
                    <a:pt x="394" y="0"/>
                  </a:moveTo>
                  <a:cubicBezTo>
                    <a:pt x="464" y="54"/>
                    <a:pt x="464" y="54"/>
                    <a:pt x="464" y="54"/>
                  </a:cubicBezTo>
                  <a:cubicBezTo>
                    <a:pt x="464" y="54"/>
                    <a:pt x="487" y="55"/>
                    <a:pt x="491" y="56"/>
                  </a:cubicBezTo>
                  <a:cubicBezTo>
                    <a:pt x="475" y="66"/>
                    <a:pt x="459" y="78"/>
                    <a:pt x="444" y="91"/>
                  </a:cubicBezTo>
                  <a:cubicBezTo>
                    <a:pt x="248" y="257"/>
                    <a:pt x="248" y="257"/>
                    <a:pt x="248" y="257"/>
                  </a:cubicBezTo>
                  <a:cubicBezTo>
                    <a:pt x="185" y="311"/>
                    <a:pt x="168" y="416"/>
                    <a:pt x="230" y="479"/>
                  </a:cubicBezTo>
                  <a:cubicBezTo>
                    <a:pt x="348" y="597"/>
                    <a:pt x="526" y="635"/>
                    <a:pt x="661" y="522"/>
                  </a:cubicBezTo>
                  <a:cubicBezTo>
                    <a:pt x="691" y="496"/>
                    <a:pt x="691" y="496"/>
                    <a:pt x="691" y="496"/>
                  </a:cubicBezTo>
                  <a:cubicBezTo>
                    <a:pt x="759" y="540"/>
                    <a:pt x="843" y="554"/>
                    <a:pt x="925" y="544"/>
                  </a:cubicBezTo>
                  <a:cubicBezTo>
                    <a:pt x="933" y="554"/>
                    <a:pt x="942" y="566"/>
                    <a:pt x="947" y="572"/>
                  </a:cubicBezTo>
                  <a:cubicBezTo>
                    <a:pt x="970" y="602"/>
                    <a:pt x="992" y="633"/>
                    <a:pt x="1018" y="661"/>
                  </a:cubicBezTo>
                  <a:cubicBezTo>
                    <a:pt x="1058" y="704"/>
                    <a:pt x="1106" y="743"/>
                    <a:pt x="1164" y="761"/>
                  </a:cubicBezTo>
                  <a:cubicBezTo>
                    <a:pt x="1210" y="774"/>
                    <a:pt x="1256" y="773"/>
                    <a:pt x="1301" y="758"/>
                  </a:cubicBezTo>
                  <a:cubicBezTo>
                    <a:pt x="1350" y="742"/>
                    <a:pt x="1350" y="742"/>
                    <a:pt x="1350" y="742"/>
                  </a:cubicBezTo>
                  <a:cubicBezTo>
                    <a:pt x="1351" y="734"/>
                    <a:pt x="1351" y="734"/>
                    <a:pt x="1351" y="734"/>
                  </a:cubicBezTo>
                  <a:cubicBezTo>
                    <a:pt x="1356" y="753"/>
                    <a:pt x="1359" y="774"/>
                    <a:pt x="1359" y="795"/>
                  </a:cubicBezTo>
                  <a:cubicBezTo>
                    <a:pt x="1359" y="848"/>
                    <a:pt x="1342" y="908"/>
                    <a:pt x="1299" y="942"/>
                  </a:cubicBezTo>
                  <a:cubicBezTo>
                    <a:pt x="1186" y="1035"/>
                    <a:pt x="1073" y="1127"/>
                    <a:pt x="961" y="1219"/>
                  </a:cubicBezTo>
                  <a:cubicBezTo>
                    <a:pt x="878" y="1287"/>
                    <a:pt x="710" y="1287"/>
                    <a:pt x="620" y="1222"/>
                  </a:cubicBezTo>
                  <a:cubicBezTo>
                    <a:pt x="620" y="1222"/>
                    <a:pt x="620" y="1222"/>
                    <a:pt x="620" y="1222"/>
                  </a:cubicBezTo>
                  <a:cubicBezTo>
                    <a:pt x="613" y="1218"/>
                    <a:pt x="607" y="1212"/>
                    <a:pt x="601" y="1207"/>
                  </a:cubicBezTo>
                  <a:cubicBezTo>
                    <a:pt x="415" y="1027"/>
                    <a:pt x="415" y="1027"/>
                    <a:pt x="415" y="1027"/>
                  </a:cubicBezTo>
                  <a:cubicBezTo>
                    <a:pt x="340" y="954"/>
                    <a:pt x="340" y="954"/>
                    <a:pt x="340" y="954"/>
                  </a:cubicBezTo>
                  <a:cubicBezTo>
                    <a:pt x="340" y="954"/>
                    <a:pt x="340" y="954"/>
                    <a:pt x="340" y="954"/>
                  </a:cubicBezTo>
                  <a:cubicBezTo>
                    <a:pt x="339" y="954"/>
                    <a:pt x="339" y="954"/>
                    <a:pt x="339" y="954"/>
                  </a:cubicBezTo>
                  <a:cubicBezTo>
                    <a:pt x="332" y="946"/>
                    <a:pt x="332" y="946"/>
                    <a:pt x="332" y="946"/>
                  </a:cubicBezTo>
                  <a:cubicBezTo>
                    <a:pt x="325" y="940"/>
                    <a:pt x="319" y="934"/>
                    <a:pt x="313" y="928"/>
                  </a:cubicBezTo>
                  <a:cubicBezTo>
                    <a:pt x="292" y="908"/>
                    <a:pt x="273" y="889"/>
                    <a:pt x="257" y="866"/>
                  </a:cubicBezTo>
                  <a:cubicBezTo>
                    <a:pt x="245" y="850"/>
                    <a:pt x="236" y="833"/>
                    <a:pt x="228" y="813"/>
                  </a:cubicBezTo>
                  <a:cubicBezTo>
                    <a:pt x="194" y="729"/>
                    <a:pt x="194" y="729"/>
                    <a:pt x="194" y="729"/>
                  </a:cubicBezTo>
                  <a:cubicBezTo>
                    <a:pt x="185" y="708"/>
                    <a:pt x="173" y="690"/>
                    <a:pt x="157" y="673"/>
                  </a:cubicBezTo>
                  <a:cubicBezTo>
                    <a:pt x="157" y="673"/>
                    <a:pt x="157" y="673"/>
                    <a:pt x="157" y="673"/>
                  </a:cubicBezTo>
                  <a:cubicBezTo>
                    <a:pt x="157" y="673"/>
                    <a:pt x="157" y="673"/>
                    <a:pt x="157" y="673"/>
                  </a:cubicBezTo>
                  <a:cubicBezTo>
                    <a:pt x="141" y="656"/>
                    <a:pt x="123" y="640"/>
                    <a:pt x="103" y="624"/>
                  </a:cubicBezTo>
                  <a:cubicBezTo>
                    <a:pt x="102" y="624"/>
                    <a:pt x="102" y="624"/>
                    <a:pt x="102" y="624"/>
                  </a:cubicBezTo>
                  <a:cubicBezTo>
                    <a:pt x="95" y="618"/>
                    <a:pt x="95" y="618"/>
                    <a:pt x="95" y="618"/>
                  </a:cubicBezTo>
                  <a:cubicBezTo>
                    <a:pt x="93" y="617"/>
                    <a:pt x="93" y="617"/>
                    <a:pt x="93" y="617"/>
                  </a:cubicBezTo>
                  <a:cubicBezTo>
                    <a:pt x="94" y="617"/>
                    <a:pt x="94" y="617"/>
                    <a:pt x="94" y="617"/>
                  </a:cubicBezTo>
                  <a:cubicBezTo>
                    <a:pt x="90" y="614"/>
                    <a:pt x="90" y="614"/>
                    <a:pt x="90" y="614"/>
                  </a:cubicBezTo>
                  <a:cubicBezTo>
                    <a:pt x="60" y="590"/>
                    <a:pt x="30" y="566"/>
                    <a:pt x="0" y="542"/>
                  </a:cubicBezTo>
                  <a:cubicBezTo>
                    <a:pt x="366" y="49"/>
                    <a:pt x="366" y="49"/>
                    <a:pt x="366" y="49"/>
                  </a:cubicBezTo>
                  <a:cubicBezTo>
                    <a:pt x="377" y="33"/>
                    <a:pt x="387" y="17"/>
                    <a:pt x="394" y="0"/>
                  </a:cubicBezTo>
                  <a:close/>
                  <a:moveTo>
                    <a:pt x="1037" y="68"/>
                  </a:moveTo>
                  <a:cubicBezTo>
                    <a:pt x="1011" y="86"/>
                    <a:pt x="1011" y="86"/>
                    <a:pt x="1011" y="86"/>
                  </a:cubicBezTo>
                  <a:cubicBezTo>
                    <a:pt x="987" y="102"/>
                    <a:pt x="965" y="117"/>
                    <a:pt x="937" y="115"/>
                  </a:cubicBezTo>
                  <a:cubicBezTo>
                    <a:pt x="643" y="94"/>
                    <a:pt x="643" y="94"/>
                    <a:pt x="643" y="94"/>
                  </a:cubicBezTo>
                  <a:cubicBezTo>
                    <a:pt x="588" y="90"/>
                    <a:pt x="541" y="114"/>
                    <a:pt x="496" y="152"/>
                  </a:cubicBezTo>
                  <a:cubicBezTo>
                    <a:pt x="300" y="318"/>
                    <a:pt x="300" y="318"/>
                    <a:pt x="300" y="318"/>
                  </a:cubicBezTo>
                  <a:cubicBezTo>
                    <a:pt x="271" y="342"/>
                    <a:pt x="259" y="394"/>
                    <a:pt x="287" y="422"/>
                  </a:cubicBezTo>
                  <a:cubicBezTo>
                    <a:pt x="392" y="528"/>
                    <a:pt x="522" y="534"/>
                    <a:pt x="609" y="460"/>
                  </a:cubicBezTo>
                  <a:cubicBezTo>
                    <a:pt x="691" y="391"/>
                    <a:pt x="691" y="391"/>
                    <a:pt x="691" y="391"/>
                  </a:cubicBezTo>
                  <a:cubicBezTo>
                    <a:pt x="749" y="458"/>
                    <a:pt x="847" y="482"/>
                    <a:pt x="949" y="458"/>
                  </a:cubicBezTo>
                  <a:cubicBezTo>
                    <a:pt x="1009" y="486"/>
                    <a:pt x="1109" y="738"/>
                    <a:pt x="1276" y="682"/>
                  </a:cubicBezTo>
                  <a:cubicBezTo>
                    <a:pt x="1280" y="648"/>
                    <a:pt x="1281" y="588"/>
                    <a:pt x="1294" y="578"/>
                  </a:cubicBezTo>
                  <a:cubicBezTo>
                    <a:pt x="1369" y="516"/>
                    <a:pt x="1369" y="516"/>
                    <a:pt x="1369" y="516"/>
                  </a:cubicBezTo>
                  <a:lnTo>
                    <a:pt x="1037" y="68"/>
                  </a:lnTo>
                  <a:close/>
                  <a:moveTo>
                    <a:pt x="531" y="1250"/>
                  </a:moveTo>
                  <a:cubicBezTo>
                    <a:pt x="521" y="1251"/>
                    <a:pt x="511" y="1251"/>
                    <a:pt x="501" y="1251"/>
                  </a:cubicBezTo>
                  <a:cubicBezTo>
                    <a:pt x="443" y="1250"/>
                    <a:pt x="385" y="1228"/>
                    <a:pt x="343" y="1187"/>
                  </a:cubicBezTo>
                  <a:cubicBezTo>
                    <a:pt x="81" y="926"/>
                    <a:pt x="81" y="926"/>
                    <a:pt x="81" y="926"/>
                  </a:cubicBezTo>
                  <a:cubicBezTo>
                    <a:pt x="33" y="878"/>
                    <a:pt x="9" y="829"/>
                    <a:pt x="9" y="778"/>
                  </a:cubicBezTo>
                  <a:cubicBezTo>
                    <a:pt x="9" y="744"/>
                    <a:pt x="20" y="710"/>
                    <a:pt x="41" y="677"/>
                  </a:cubicBezTo>
                  <a:cubicBezTo>
                    <a:pt x="49" y="684"/>
                    <a:pt x="42" y="678"/>
                    <a:pt x="46" y="681"/>
                  </a:cubicBezTo>
                  <a:cubicBezTo>
                    <a:pt x="75" y="704"/>
                    <a:pt x="109" y="730"/>
                    <a:pt x="120" y="758"/>
                  </a:cubicBezTo>
                  <a:cubicBezTo>
                    <a:pt x="154" y="843"/>
                    <a:pt x="154" y="843"/>
                    <a:pt x="154" y="843"/>
                  </a:cubicBezTo>
                  <a:cubicBezTo>
                    <a:pt x="183" y="915"/>
                    <a:pt x="227" y="957"/>
                    <a:pt x="277" y="1004"/>
                  </a:cubicBezTo>
                  <a:lnTo>
                    <a:pt x="531" y="1250"/>
                  </a:lnTo>
                  <a:close/>
                </a:path>
              </a:pathLst>
            </a:custGeom>
            <a:grpFill/>
            <a:ln>
              <a:noFill/>
            </a:ln>
            <a:extLst>
              <a:ext uri="{91240B29-F687-4F45-9708-019B960494DF}">
                <a14:hiddenLine xmlns:a14="http://schemas.microsoft.com/office/drawing/2010/main" w="9525">
                  <a:solidFill>
                    <a:schemeClr val="dk1"/>
                  </a:solidFill>
                  <a:round/>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18" name="Freeform 22"/>
            <p:cNvSpPr>
              <a:spLocks noEditPoints="1"/>
            </p:cNvSpPr>
            <p:nvPr/>
          </p:nvSpPr>
          <p:spPr bwMode="auto">
            <a:xfrm>
              <a:off x="246" y="266"/>
              <a:ext cx="5270" cy="2204"/>
            </a:xfrm>
            <a:custGeom>
              <a:avLst/>
              <a:gdLst>
                <a:gd name="T0" fmla="*/ 0 w 2231"/>
                <a:gd name="T1" fmla="*/ 794 h 933"/>
                <a:gd name="T2" fmla="*/ 91 w 2231"/>
                <a:gd name="T3" fmla="*/ 862 h 933"/>
                <a:gd name="T4" fmla="*/ 359 w 2231"/>
                <a:gd name="T5" fmla="*/ 822 h 933"/>
                <a:gd name="T6" fmla="*/ 720 w 2231"/>
                <a:gd name="T7" fmla="*/ 335 h 933"/>
                <a:gd name="T8" fmla="*/ 680 w 2231"/>
                <a:gd name="T9" fmla="*/ 68 h 933"/>
                <a:gd name="T10" fmla="*/ 589 w 2231"/>
                <a:gd name="T11" fmla="*/ 0 h 933"/>
                <a:gd name="T12" fmla="*/ 0 w 2231"/>
                <a:gd name="T13" fmla="*/ 794 h 933"/>
                <a:gd name="T14" fmla="*/ 2231 w 2231"/>
                <a:gd name="T15" fmla="*/ 802 h 933"/>
                <a:gd name="T16" fmla="*/ 2139 w 2231"/>
                <a:gd name="T17" fmla="*/ 870 h 933"/>
                <a:gd name="T18" fmla="*/ 1872 w 2231"/>
                <a:gd name="T19" fmla="*/ 830 h 933"/>
                <a:gd name="T20" fmla="*/ 1511 w 2231"/>
                <a:gd name="T21" fmla="*/ 344 h 933"/>
                <a:gd name="T22" fmla="*/ 1551 w 2231"/>
                <a:gd name="T23" fmla="*/ 76 h 933"/>
                <a:gd name="T24" fmla="*/ 1642 w 2231"/>
                <a:gd name="T25" fmla="*/ 8 h 933"/>
                <a:gd name="T26" fmla="*/ 2231 w 2231"/>
                <a:gd name="T27" fmla="*/ 802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31" h="933">
                  <a:moveTo>
                    <a:pt x="0" y="794"/>
                  </a:moveTo>
                  <a:cubicBezTo>
                    <a:pt x="91" y="862"/>
                    <a:pt x="91" y="862"/>
                    <a:pt x="91" y="862"/>
                  </a:cubicBezTo>
                  <a:cubicBezTo>
                    <a:pt x="176" y="925"/>
                    <a:pt x="296" y="907"/>
                    <a:pt x="359" y="822"/>
                  </a:cubicBezTo>
                  <a:cubicBezTo>
                    <a:pt x="720" y="335"/>
                    <a:pt x="720" y="335"/>
                    <a:pt x="720" y="335"/>
                  </a:cubicBezTo>
                  <a:cubicBezTo>
                    <a:pt x="783" y="250"/>
                    <a:pt x="765" y="130"/>
                    <a:pt x="680" y="68"/>
                  </a:cubicBezTo>
                  <a:cubicBezTo>
                    <a:pt x="589" y="0"/>
                    <a:pt x="589" y="0"/>
                    <a:pt x="589" y="0"/>
                  </a:cubicBezTo>
                  <a:lnTo>
                    <a:pt x="0" y="794"/>
                  </a:lnTo>
                  <a:close/>
                  <a:moveTo>
                    <a:pt x="2231" y="802"/>
                  </a:moveTo>
                  <a:cubicBezTo>
                    <a:pt x="2139" y="870"/>
                    <a:pt x="2139" y="870"/>
                    <a:pt x="2139" y="870"/>
                  </a:cubicBezTo>
                  <a:cubicBezTo>
                    <a:pt x="2055" y="933"/>
                    <a:pt x="1935" y="915"/>
                    <a:pt x="1872" y="830"/>
                  </a:cubicBezTo>
                  <a:cubicBezTo>
                    <a:pt x="1511" y="344"/>
                    <a:pt x="1511" y="344"/>
                    <a:pt x="1511" y="344"/>
                  </a:cubicBezTo>
                  <a:cubicBezTo>
                    <a:pt x="1448" y="259"/>
                    <a:pt x="1466" y="139"/>
                    <a:pt x="1551" y="76"/>
                  </a:cubicBezTo>
                  <a:cubicBezTo>
                    <a:pt x="1642" y="8"/>
                    <a:pt x="1642" y="8"/>
                    <a:pt x="1642" y="8"/>
                  </a:cubicBezTo>
                  <a:lnTo>
                    <a:pt x="2231" y="802"/>
                  </a:lnTo>
                  <a:close/>
                </a:path>
              </a:pathLst>
            </a:custGeom>
            <a:grpFill/>
            <a:ln>
              <a:noFill/>
            </a:ln>
            <a:extLst>
              <a:ext uri="{91240B29-F687-4F45-9708-019B960494DF}">
                <a14:hiddenLine xmlns:a14="http://schemas.microsoft.com/office/drawing/2010/main" w="9525">
                  <a:solidFill>
                    <a:schemeClr val="dk1"/>
                  </a:solidFill>
                  <a:round/>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grpSp>
      <p:sp>
        <p:nvSpPr>
          <p:cNvPr id="120" name="Freeform 11"/>
          <p:cNvSpPr>
            <a:spLocks noChangeAspect="1" noEditPoints="1"/>
          </p:cNvSpPr>
          <p:nvPr>
            <p:custDataLst>
              <p:tags r:id="rId35"/>
            </p:custDataLst>
          </p:nvPr>
        </p:nvSpPr>
        <p:spPr bwMode="auto">
          <a:xfrm>
            <a:off x="6000618" y="3406442"/>
            <a:ext cx="371584" cy="371584"/>
          </a:xfrm>
          <a:custGeom>
            <a:avLst/>
            <a:gdLst>
              <a:gd name="T0" fmla="*/ 1040 w 2080"/>
              <a:gd name="T1" fmla="*/ 0 h 2080"/>
              <a:gd name="T2" fmla="*/ 2080 w 2080"/>
              <a:gd name="T3" fmla="*/ 1040 h 2080"/>
              <a:gd name="T4" fmla="*/ 1040 w 2080"/>
              <a:gd name="T5" fmla="*/ 2080 h 2080"/>
              <a:gd name="T6" fmla="*/ 0 w 2080"/>
              <a:gd name="T7" fmla="*/ 1040 h 2080"/>
              <a:gd name="T8" fmla="*/ 1040 w 2080"/>
              <a:gd name="T9" fmla="*/ 0 h 2080"/>
              <a:gd name="T10" fmla="*/ 1000 w 2080"/>
              <a:gd name="T11" fmla="*/ 1600 h 2080"/>
              <a:gd name="T12" fmla="*/ 1000 w 2080"/>
              <a:gd name="T13" fmla="*/ 1680 h 2080"/>
              <a:gd name="T14" fmla="*/ 1080 w 2080"/>
              <a:gd name="T15" fmla="*/ 1680 h 2080"/>
              <a:gd name="T16" fmla="*/ 1080 w 2080"/>
              <a:gd name="T17" fmla="*/ 1600 h 2080"/>
              <a:gd name="T18" fmla="*/ 1000 w 2080"/>
              <a:gd name="T19" fmla="*/ 1600 h 2080"/>
              <a:gd name="T20" fmla="*/ 1440 w 2080"/>
              <a:gd name="T21" fmla="*/ 805 h 2080"/>
              <a:gd name="T22" fmla="*/ 1208 w 2080"/>
              <a:gd name="T23" fmla="*/ 1108 h 2080"/>
              <a:gd name="T24" fmla="*/ 1000 w 2080"/>
              <a:gd name="T25" fmla="*/ 1353 h 2080"/>
              <a:gd name="T26" fmla="*/ 1000 w 2080"/>
              <a:gd name="T27" fmla="*/ 1475 h 2080"/>
              <a:gd name="T28" fmla="*/ 1080 w 2080"/>
              <a:gd name="T29" fmla="*/ 1475 h 2080"/>
              <a:gd name="T30" fmla="*/ 1080 w 2080"/>
              <a:gd name="T31" fmla="*/ 1353 h 2080"/>
              <a:gd name="T32" fmla="*/ 1246 w 2080"/>
              <a:gd name="T33" fmla="*/ 1178 h 2080"/>
              <a:gd name="T34" fmla="*/ 1520 w 2080"/>
              <a:gd name="T35" fmla="*/ 805 h 2080"/>
              <a:gd name="T36" fmla="*/ 1033 w 2080"/>
              <a:gd name="T37" fmla="*/ 400 h 2080"/>
              <a:gd name="T38" fmla="*/ 560 w 2080"/>
              <a:gd name="T39" fmla="*/ 805 h 2080"/>
              <a:gd name="T40" fmla="*/ 640 w 2080"/>
              <a:gd name="T41" fmla="*/ 805 h 2080"/>
              <a:gd name="T42" fmla="*/ 1033 w 2080"/>
              <a:gd name="T43" fmla="*/ 480 h 2080"/>
              <a:gd name="T44" fmla="*/ 1440 w 2080"/>
              <a:gd name="T45" fmla="*/ 805 h 20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80" h="2080">
                <a:moveTo>
                  <a:pt x="1040" y="0"/>
                </a:moveTo>
                <a:cubicBezTo>
                  <a:pt x="1614" y="0"/>
                  <a:pt x="2080" y="466"/>
                  <a:pt x="2080" y="1040"/>
                </a:cubicBezTo>
                <a:cubicBezTo>
                  <a:pt x="2080" y="1614"/>
                  <a:pt x="1614" y="2080"/>
                  <a:pt x="1040" y="2080"/>
                </a:cubicBezTo>
                <a:cubicBezTo>
                  <a:pt x="466" y="2080"/>
                  <a:pt x="0" y="1614"/>
                  <a:pt x="0" y="1040"/>
                </a:cubicBezTo>
                <a:cubicBezTo>
                  <a:pt x="0" y="466"/>
                  <a:pt x="466" y="0"/>
                  <a:pt x="1040" y="0"/>
                </a:cubicBezTo>
                <a:close/>
                <a:moveTo>
                  <a:pt x="1000" y="1600"/>
                </a:moveTo>
                <a:cubicBezTo>
                  <a:pt x="1000" y="1680"/>
                  <a:pt x="1000" y="1680"/>
                  <a:pt x="1000" y="1680"/>
                </a:cubicBezTo>
                <a:cubicBezTo>
                  <a:pt x="1080" y="1680"/>
                  <a:pt x="1080" y="1680"/>
                  <a:pt x="1080" y="1680"/>
                </a:cubicBezTo>
                <a:cubicBezTo>
                  <a:pt x="1080" y="1600"/>
                  <a:pt x="1080" y="1600"/>
                  <a:pt x="1080" y="1600"/>
                </a:cubicBezTo>
                <a:lnTo>
                  <a:pt x="1000" y="1600"/>
                </a:lnTo>
                <a:close/>
                <a:moveTo>
                  <a:pt x="1440" y="805"/>
                </a:moveTo>
                <a:cubicBezTo>
                  <a:pt x="1440" y="982"/>
                  <a:pt x="1318" y="1048"/>
                  <a:pt x="1208" y="1108"/>
                </a:cubicBezTo>
                <a:cubicBezTo>
                  <a:pt x="1099" y="1166"/>
                  <a:pt x="1000" y="1220"/>
                  <a:pt x="1000" y="1353"/>
                </a:cubicBezTo>
                <a:cubicBezTo>
                  <a:pt x="1000" y="1475"/>
                  <a:pt x="1000" y="1475"/>
                  <a:pt x="1000" y="1475"/>
                </a:cubicBezTo>
                <a:cubicBezTo>
                  <a:pt x="1080" y="1475"/>
                  <a:pt x="1080" y="1475"/>
                  <a:pt x="1080" y="1475"/>
                </a:cubicBezTo>
                <a:cubicBezTo>
                  <a:pt x="1080" y="1353"/>
                  <a:pt x="1080" y="1353"/>
                  <a:pt x="1080" y="1353"/>
                </a:cubicBezTo>
                <a:cubicBezTo>
                  <a:pt x="1080" y="1267"/>
                  <a:pt x="1159" y="1225"/>
                  <a:pt x="1246" y="1178"/>
                </a:cubicBezTo>
                <a:cubicBezTo>
                  <a:pt x="1376" y="1108"/>
                  <a:pt x="1520" y="1030"/>
                  <a:pt x="1520" y="805"/>
                </a:cubicBezTo>
                <a:cubicBezTo>
                  <a:pt x="1520" y="528"/>
                  <a:pt x="1282" y="400"/>
                  <a:pt x="1033" y="400"/>
                </a:cubicBezTo>
                <a:cubicBezTo>
                  <a:pt x="784" y="400"/>
                  <a:pt x="560" y="534"/>
                  <a:pt x="560" y="805"/>
                </a:cubicBezTo>
                <a:cubicBezTo>
                  <a:pt x="640" y="805"/>
                  <a:pt x="640" y="805"/>
                  <a:pt x="640" y="805"/>
                </a:cubicBezTo>
                <a:cubicBezTo>
                  <a:pt x="640" y="580"/>
                  <a:pt x="829" y="480"/>
                  <a:pt x="1033" y="480"/>
                </a:cubicBezTo>
                <a:cubicBezTo>
                  <a:pt x="1237" y="480"/>
                  <a:pt x="1440" y="575"/>
                  <a:pt x="1440" y="80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000"/>
          </a:p>
        </p:txBody>
      </p:sp>
      <p:sp>
        <p:nvSpPr>
          <p:cNvPr id="121" name="Freeform 6"/>
          <p:cNvSpPr>
            <a:spLocks noChangeAspect="1" noEditPoints="1"/>
          </p:cNvSpPr>
          <p:nvPr>
            <p:custDataLst>
              <p:tags r:id="rId36"/>
            </p:custDataLst>
          </p:nvPr>
        </p:nvSpPr>
        <p:spPr bwMode="auto">
          <a:xfrm>
            <a:off x="303601" y="4836330"/>
            <a:ext cx="384500" cy="391857"/>
          </a:xfrm>
          <a:custGeom>
            <a:avLst/>
            <a:gdLst>
              <a:gd name="T0" fmla="*/ 1140 w 2080"/>
              <a:gd name="T1" fmla="*/ 100 h 2120"/>
              <a:gd name="T2" fmla="*/ 940 w 2080"/>
              <a:gd name="T3" fmla="*/ 100 h 2120"/>
              <a:gd name="T4" fmla="*/ 360 w 2080"/>
              <a:gd name="T5" fmla="*/ 1395 h 2120"/>
              <a:gd name="T6" fmla="*/ 300 w 2080"/>
              <a:gd name="T7" fmla="*/ 1255 h 2120"/>
              <a:gd name="T8" fmla="*/ 160 w 2080"/>
              <a:gd name="T9" fmla="*/ 1495 h 2120"/>
              <a:gd name="T10" fmla="*/ 440 w 2080"/>
              <a:gd name="T11" fmla="*/ 1495 h 2120"/>
              <a:gd name="T12" fmla="*/ 300 w 2080"/>
              <a:gd name="T13" fmla="*/ 1555 h 2120"/>
              <a:gd name="T14" fmla="*/ 240 w 2080"/>
              <a:gd name="T15" fmla="*/ 1395 h 2120"/>
              <a:gd name="T16" fmla="*/ 360 w 2080"/>
              <a:gd name="T17" fmla="*/ 1395 h 2120"/>
              <a:gd name="T18" fmla="*/ 1640 w 2080"/>
              <a:gd name="T19" fmla="*/ 1635 h 2120"/>
              <a:gd name="T20" fmla="*/ 1920 w 2080"/>
              <a:gd name="T21" fmla="*/ 1495 h 2120"/>
              <a:gd name="T22" fmla="*/ 1780 w 2080"/>
              <a:gd name="T23" fmla="*/ 1255 h 2120"/>
              <a:gd name="T24" fmla="*/ 1720 w 2080"/>
              <a:gd name="T25" fmla="*/ 1335 h 2120"/>
              <a:gd name="T26" fmla="*/ 1840 w 2080"/>
              <a:gd name="T27" fmla="*/ 1395 h 2120"/>
              <a:gd name="T28" fmla="*/ 1780 w 2080"/>
              <a:gd name="T29" fmla="*/ 1555 h 2120"/>
              <a:gd name="T30" fmla="*/ 1720 w 2080"/>
              <a:gd name="T31" fmla="*/ 1335 h 2120"/>
              <a:gd name="T32" fmla="*/ 1320 w 2080"/>
              <a:gd name="T33" fmla="*/ 1370 h 2120"/>
              <a:gd name="T34" fmla="*/ 1155 w 2080"/>
              <a:gd name="T35" fmla="*/ 1255 h 2120"/>
              <a:gd name="T36" fmla="*/ 1155 w 2080"/>
              <a:gd name="T37" fmla="*/ 1485 h 2120"/>
              <a:gd name="T38" fmla="*/ 1240 w 2080"/>
              <a:gd name="T39" fmla="*/ 1520 h 2120"/>
              <a:gd name="T40" fmla="*/ 1155 w 2080"/>
              <a:gd name="T41" fmla="*/ 1555 h 2120"/>
              <a:gd name="T42" fmla="*/ 1040 w 2080"/>
              <a:gd name="T43" fmla="*/ 1520 h 2120"/>
              <a:gd name="T44" fmla="*/ 1205 w 2080"/>
              <a:gd name="T45" fmla="*/ 1635 h 2120"/>
              <a:gd name="T46" fmla="*/ 1205 w 2080"/>
              <a:gd name="T47" fmla="*/ 1405 h 2120"/>
              <a:gd name="T48" fmla="*/ 1120 w 2080"/>
              <a:gd name="T49" fmla="*/ 1370 h 2120"/>
              <a:gd name="T50" fmla="*/ 1205 w 2080"/>
              <a:gd name="T51" fmla="*/ 1335 h 2120"/>
              <a:gd name="T52" fmla="*/ 1440 w 2080"/>
              <a:gd name="T53" fmla="*/ 1405 h 2120"/>
              <a:gd name="T54" fmla="*/ 1600 w 2080"/>
              <a:gd name="T55" fmla="*/ 1335 h 2120"/>
              <a:gd name="T56" fmla="*/ 1360 w 2080"/>
              <a:gd name="T57" fmla="*/ 1255 h 2120"/>
              <a:gd name="T58" fmla="*/ 1600 w 2080"/>
              <a:gd name="T59" fmla="*/ 1635 h 2120"/>
              <a:gd name="T60" fmla="*/ 1440 w 2080"/>
              <a:gd name="T61" fmla="*/ 1555 h 2120"/>
              <a:gd name="T62" fmla="*/ 1516 w 2080"/>
              <a:gd name="T63" fmla="*/ 1485 h 2120"/>
              <a:gd name="T64" fmla="*/ 1440 w 2080"/>
              <a:gd name="T65" fmla="*/ 1405 h 2120"/>
              <a:gd name="T66" fmla="*/ 472 w 2080"/>
              <a:gd name="T67" fmla="*/ 1257 h 2120"/>
              <a:gd name="T68" fmla="*/ 712 w 2080"/>
              <a:gd name="T69" fmla="*/ 1635 h 2120"/>
              <a:gd name="T70" fmla="*/ 552 w 2080"/>
              <a:gd name="T71" fmla="*/ 1555 h 2120"/>
              <a:gd name="T72" fmla="*/ 932 w 2080"/>
              <a:gd name="T73" fmla="*/ 1395 h 2120"/>
              <a:gd name="T74" fmla="*/ 872 w 2080"/>
              <a:gd name="T75" fmla="*/ 1555 h 2120"/>
              <a:gd name="T76" fmla="*/ 812 w 2080"/>
              <a:gd name="T77" fmla="*/ 1395 h 2120"/>
              <a:gd name="T78" fmla="*/ 932 w 2080"/>
              <a:gd name="T79" fmla="*/ 1395 h 2120"/>
              <a:gd name="T80" fmla="*/ 872 w 2080"/>
              <a:gd name="T81" fmla="*/ 1255 h 2120"/>
              <a:gd name="T82" fmla="*/ 732 w 2080"/>
              <a:gd name="T83" fmla="*/ 1495 h 2120"/>
              <a:gd name="T84" fmla="*/ 1012 w 2080"/>
              <a:gd name="T85" fmla="*/ 1495 h 2120"/>
              <a:gd name="T86" fmla="*/ 1756 w 2080"/>
              <a:gd name="T87" fmla="*/ 600 h 2120"/>
              <a:gd name="T88" fmla="*/ 1217 w 2080"/>
              <a:gd name="T89" fmla="*/ 66 h 2120"/>
              <a:gd name="T90" fmla="*/ 1756 w 2080"/>
              <a:gd name="T91" fmla="*/ 600 h 2120"/>
              <a:gd name="T92" fmla="*/ 863 w 2080"/>
              <a:gd name="T93" fmla="*/ 66 h 2120"/>
              <a:gd name="T94" fmla="*/ 324 w 2080"/>
              <a:gd name="T95" fmla="*/ 600 h 2120"/>
              <a:gd name="T96" fmla="*/ 2080 w 2080"/>
              <a:gd name="T97" fmla="*/ 680 h 2120"/>
              <a:gd name="T98" fmla="*/ 0 w 2080"/>
              <a:gd name="T99" fmla="*/ 2120 h 2120"/>
              <a:gd name="T100" fmla="*/ 2080 w 2080"/>
              <a:gd name="T101" fmla="*/ 680 h 2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080" h="2120">
                <a:moveTo>
                  <a:pt x="1040" y="0"/>
                </a:moveTo>
                <a:cubicBezTo>
                  <a:pt x="1095" y="0"/>
                  <a:pt x="1140" y="45"/>
                  <a:pt x="1140" y="100"/>
                </a:cubicBezTo>
                <a:cubicBezTo>
                  <a:pt x="1140" y="155"/>
                  <a:pt x="1095" y="200"/>
                  <a:pt x="1040" y="200"/>
                </a:cubicBezTo>
                <a:cubicBezTo>
                  <a:pt x="985" y="200"/>
                  <a:pt x="940" y="155"/>
                  <a:pt x="940" y="100"/>
                </a:cubicBezTo>
                <a:cubicBezTo>
                  <a:pt x="940" y="45"/>
                  <a:pt x="985" y="0"/>
                  <a:pt x="1040" y="0"/>
                </a:cubicBezTo>
                <a:close/>
                <a:moveTo>
                  <a:pt x="360" y="1395"/>
                </a:moveTo>
                <a:cubicBezTo>
                  <a:pt x="440" y="1395"/>
                  <a:pt x="440" y="1395"/>
                  <a:pt x="440" y="1395"/>
                </a:cubicBezTo>
                <a:cubicBezTo>
                  <a:pt x="440" y="1318"/>
                  <a:pt x="377" y="1255"/>
                  <a:pt x="300" y="1255"/>
                </a:cubicBezTo>
                <a:cubicBezTo>
                  <a:pt x="223" y="1255"/>
                  <a:pt x="160" y="1318"/>
                  <a:pt x="160" y="1395"/>
                </a:cubicBezTo>
                <a:cubicBezTo>
                  <a:pt x="160" y="1495"/>
                  <a:pt x="160" y="1495"/>
                  <a:pt x="160" y="1495"/>
                </a:cubicBezTo>
                <a:cubicBezTo>
                  <a:pt x="160" y="1572"/>
                  <a:pt x="223" y="1635"/>
                  <a:pt x="300" y="1635"/>
                </a:cubicBezTo>
                <a:cubicBezTo>
                  <a:pt x="377" y="1635"/>
                  <a:pt x="440" y="1572"/>
                  <a:pt x="440" y="1495"/>
                </a:cubicBezTo>
                <a:cubicBezTo>
                  <a:pt x="360" y="1495"/>
                  <a:pt x="360" y="1495"/>
                  <a:pt x="360" y="1495"/>
                </a:cubicBezTo>
                <a:cubicBezTo>
                  <a:pt x="360" y="1528"/>
                  <a:pt x="333" y="1555"/>
                  <a:pt x="300" y="1555"/>
                </a:cubicBezTo>
                <a:cubicBezTo>
                  <a:pt x="267" y="1555"/>
                  <a:pt x="240" y="1528"/>
                  <a:pt x="240" y="1495"/>
                </a:cubicBezTo>
                <a:cubicBezTo>
                  <a:pt x="240" y="1395"/>
                  <a:pt x="240" y="1395"/>
                  <a:pt x="240" y="1395"/>
                </a:cubicBezTo>
                <a:cubicBezTo>
                  <a:pt x="240" y="1362"/>
                  <a:pt x="267" y="1335"/>
                  <a:pt x="300" y="1335"/>
                </a:cubicBezTo>
                <a:cubicBezTo>
                  <a:pt x="333" y="1335"/>
                  <a:pt x="360" y="1362"/>
                  <a:pt x="360" y="1395"/>
                </a:cubicBezTo>
                <a:close/>
                <a:moveTo>
                  <a:pt x="1640" y="1256"/>
                </a:moveTo>
                <a:cubicBezTo>
                  <a:pt x="1640" y="1635"/>
                  <a:pt x="1640" y="1635"/>
                  <a:pt x="1640" y="1635"/>
                </a:cubicBezTo>
                <a:cubicBezTo>
                  <a:pt x="1780" y="1635"/>
                  <a:pt x="1780" y="1635"/>
                  <a:pt x="1780" y="1635"/>
                </a:cubicBezTo>
                <a:cubicBezTo>
                  <a:pt x="1857" y="1635"/>
                  <a:pt x="1920" y="1572"/>
                  <a:pt x="1920" y="1495"/>
                </a:cubicBezTo>
                <a:cubicBezTo>
                  <a:pt x="1920" y="1395"/>
                  <a:pt x="1920" y="1395"/>
                  <a:pt x="1920" y="1395"/>
                </a:cubicBezTo>
                <a:cubicBezTo>
                  <a:pt x="1920" y="1318"/>
                  <a:pt x="1857" y="1255"/>
                  <a:pt x="1780" y="1255"/>
                </a:cubicBezTo>
                <a:lnTo>
                  <a:pt x="1640" y="1256"/>
                </a:lnTo>
                <a:close/>
                <a:moveTo>
                  <a:pt x="1720" y="1335"/>
                </a:moveTo>
                <a:cubicBezTo>
                  <a:pt x="1780" y="1335"/>
                  <a:pt x="1780" y="1335"/>
                  <a:pt x="1780" y="1335"/>
                </a:cubicBezTo>
                <a:cubicBezTo>
                  <a:pt x="1813" y="1335"/>
                  <a:pt x="1840" y="1362"/>
                  <a:pt x="1840" y="1395"/>
                </a:cubicBezTo>
                <a:cubicBezTo>
                  <a:pt x="1840" y="1495"/>
                  <a:pt x="1840" y="1495"/>
                  <a:pt x="1840" y="1495"/>
                </a:cubicBezTo>
                <a:cubicBezTo>
                  <a:pt x="1840" y="1528"/>
                  <a:pt x="1813" y="1555"/>
                  <a:pt x="1780" y="1555"/>
                </a:cubicBezTo>
                <a:cubicBezTo>
                  <a:pt x="1720" y="1556"/>
                  <a:pt x="1720" y="1556"/>
                  <a:pt x="1720" y="1556"/>
                </a:cubicBezTo>
                <a:lnTo>
                  <a:pt x="1720" y="1335"/>
                </a:lnTo>
                <a:close/>
                <a:moveTo>
                  <a:pt x="1240" y="1370"/>
                </a:moveTo>
                <a:cubicBezTo>
                  <a:pt x="1320" y="1370"/>
                  <a:pt x="1320" y="1370"/>
                  <a:pt x="1320" y="1370"/>
                </a:cubicBezTo>
                <a:cubicBezTo>
                  <a:pt x="1320" y="1307"/>
                  <a:pt x="1268" y="1255"/>
                  <a:pt x="1205" y="1255"/>
                </a:cubicBezTo>
                <a:cubicBezTo>
                  <a:pt x="1155" y="1255"/>
                  <a:pt x="1155" y="1255"/>
                  <a:pt x="1155" y="1255"/>
                </a:cubicBezTo>
                <a:cubicBezTo>
                  <a:pt x="1092" y="1255"/>
                  <a:pt x="1040" y="1307"/>
                  <a:pt x="1040" y="1370"/>
                </a:cubicBezTo>
                <a:cubicBezTo>
                  <a:pt x="1040" y="1434"/>
                  <a:pt x="1092" y="1485"/>
                  <a:pt x="1155" y="1485"/>
                </a:cubicBezTo>
                <a:cubicBezTo>
                  <a:pt x="1205" y="1485"/>
                  <a:pt x="1205" y="1485"/>
                  <a:pt x="1205" y="1485"/>
                </a:cubicBezTo>
                <a:cubicBezTo>
                  <a:pt x="1224" y="1485"/>
                  <a:pt x="1240" y="1501"/>
                  <a:pt x="1240" y="1520"/>
                </a:cubicBezTo>
                <a:cubicBezTo>
                  <a:pt x="1240" y="1540"/>
                  <a:pt x="1224" y="1555"/>
                  <a:pt x="1205" y="1555"/>
                </a:cubicBezTo>
                <a:cubicBezTo>
                  <a:pt x="1155" y="1555"/>
                  <a:pt x="1155" y="1555"/>
                  <a:pt x="1155" y="1555"/>
                </a:cubicBezTo>
                <a:cubicBezTo>
                  <a:pt x="1136" y="1555"/>
                  <a:pt x="1120" y="1540"/>
                  <a:pt x="1120" y="1520"/>
                </a:cubicBezTo>
                <a:cubicBezTo>
                  <a:pt x="1040" y="1520"/>
                  <a:pt x="1040" y="1520"/>
                  <a:pt x="1040" y="1520"/>
                </a:cubicBezTo>
                <a:cubicBezTo>
                  <a:pt x="1040" y="1584"/>
                  <a:pt x="1092" y="1635"/>
                  <a:pt x="1155" y="1635"/>
                </a:cubicBezTo>
                <a:cubicBezTo>
                  <a:pt x="1205" y="1635"/>
                  <a:pt x="1205" y="1635"/>
                  <a:pt x="1205" y="1635"/>
                </a:cubicBezTo>
                <a:cubicBezTo>
                  <a:pt x="1268" y="1635"/>
                  <a:pt x="1320" y="1584"/>
                  <a:pt x="1320" y="1520"/>
                </a:cubicBezTo>
                <a:cubicBezTo>
                  <a:pt x="1320" y="1457"/>
                  <a:pt x="1268" y="1405"/>
                  <a:pt x="1205" y="1405"/>
                </a:cubicBezTo>
                <a:cubicBezTo>
                  <a:pt x="1155" y="1405"/>
                  <a:pt x="1155" y="1405"/>
                  <a:pt x="1155" y="1405"/>
                </a:cubicBezTo>
                <a:cubicBezTo>
                  <a:pt x="1136" y="1405"/>
                  <a:pt x="1120" y="1390"/>
                  <a:pt x="1120" y="1370"/>
                </a:cubicBezTo>
                <a:cubicBezTo>
                  <a:pt x="1120" y="1351"/>
                  <a:pt x="1136" y="1335"/>
                  <a:pt x="1155" y="1335"/>
                </a:cubicBezTo>
                <a:cubicBezTo>
                  <a:pt x="1205" y="1335"/>
                  <a:pt x="1205" y="1335"/>
                  <a:pt x="1205" y="1335"/>
                </a:cubicBezTo>
                <a:cubicBezTo>
                  <a:pt x="1224" y="1335"/>
                  <a:pt x="1240" y="1351"/>
                  <a:pt x="1240" y="1370"/>
                </a:cubicBezTo>
                <a:close/>
                <a:moveTo>
                  <a:pt x="1440" y="1405"/>
                </a:moveTo>
                <a:cubicBezTo>
                  <a:pt x="1440" y="1335"/>
                  <a:pt x="1440" y="1335"/>
                  <a:pt x="1440" y="1335"/>
                </a:cubicBezTo>
                <a:cubicBezTo>
                  <a:pt x="1600" y="1335"/>
                  <a:pt x="1600" y="1335"/>
                  <a:pt x="1600" y="1335"/>
                </a:cubicBezTo>
                <a:cubicBezTo>
                  <a:pt x="1600" y="1255"/>
                  <a:pt x="1600" y="1255"/>
                  <a:pt x="1600" y="1255"/>
                </a:cubicBezTo>
                <a:cubicBezTo>
                  <a:pt x="1360" y="1255"/>
                  <a:pt x="1360" y="1255"/>
                  <a:pt x="1360" y="1255"/>
                </a:cubicBezTo>
                <a:cubicBezTo>
                  <a:pt x="1360" y="1635"/>
                  <a:pt x="1360" y="1635"/>
                  <a:pt x="1360" y="1635"/>
                </a:cubicBezTo>
                <a:cubicBezTo>
                  <a:pt x="1600" y="1635"/>
                  <a:pt x="1600" y="1635"/>
                  <a:pt x="1600" y="1635"/>
                </a:cubicBezTo>
                <a:cubicBezTo>
                  <a:pt x="1600" y="1555"/>
                  <a:pt x="1600" y="1555"/>
                  <a:pt x="1600" y="1555"/>
                </a:cubicBezTo>
                <a:cubicBezTo>
                  <a:pt x="1440" y="1555"/>
                  <a:pt x="1440" y="1555"/>
                  <a:pt x="1440" y="1555"/>
                </a:cubicBezTo>
                <a:cubicBezTo>
                  <a:pt x="1440" y="1485"/>
                  <a:pt x="1440" y="1485"/>
                  <a:pt x="1440" y="1485"/>
                </a:cubicBezTo>
                <a:cubicBezTo>
                  <a:pt x="1516" y="1485"/>
                  <a:pt x="1516" y="1485"/>
                  <a:pt x="1516" y="1485"/>
                </a:cubicBezTo>
                <a:cubicBezTo>
                  <a:pt x="1516" y="1405"/>
                  <a:pt x="1516" y="1405"/>
                  <a:pt x="1516" y="1405"/>
                </a:cubicBezTo>
                <a:lnTo>
                  <a:pt x="1440" y="1405"/>
                </a:lnTo>
                <a:close/>
                <a:moveTo>
                  <a:pt x="552" y="1257"/>
                </a:moveTo>
                <a:cubicBezTo>
                  <a:pt x="472" y="1257"/>
                  <a:pt x="472" y="1257"/>
                  <a:pt x="472" y="1257"/>
                </a:cubicBezTo>
                <a:cubicBezTo>
                  <a:pt x="472" y="1635"/>
                  <a:pt x="472" y="1635"/>
                  <a:pt x="472" y="1635"/>
                </a:cubicBezTo>
                <a:cubicBezTo>
                  <a:pt x="712" y="1635"/>
                  <a:pt x="712" y="1635"/>
                  <a:pt x="712" y="1635"/>
                </a:cubicBezTo>
                <a:cubicBezTo>
                  <a:pt x="712" y="1555"/>
                  <a:pt x="712" y="1555"/>
                  <a:pt x="712" y="1555"/>
                </a:cubicBezTo>
                <a:cubicBezTo>
                  <a:pt x="552" y="1555"/>
                  <a:pt x="552" y="1555"/>
                  <a:pt x="552" y="1555"/>
                </a:cubicBezTo>
                <a:lnTo>
                  <a:pt x="552" y="1257"/>
                </a:lnTo>
                <a:close/>
                <a:moveTo>
                  <a:pt x="932" y="1395"/>
                </a:moveTo>
                <a:cubicBezTo>
                  <a:pt x="932" y="1495"/>
                  <a:pt x="932" y="1495"/>
                  <a:pt x="932" y="1495"/>
                </a:cubicBezTo>
                <a:cubicBezTo>
                  <a:pt x="932" y="1528"/>
                  <a:pt x="905" y="1555"/>
                  <a:pt x="872" y="1555"/>
                </a:cubicBezTo>
                <a:cubicBezTo>
                  <a:pt x="839" y="1555"/>
                  <a:pt x="812" y="1528"/>
                  <a:pt x="812" y="1495"/>
                </a:cubicBezTo>
                <a:cubicBezTo>
                  <a:pt x="812" y="1395"/>
                  <a:pt x="812" y="1395"/>
                  <a:pt x="812" y="1395"/>
                </a:cubicBezTo>
                <a:cubicBezTo>
                  <a:pt x="812" y="1362"/>
                  <a:pt x="839" y="1335"/>
                  <a:pt x="872" y="1335"/>
                </a:cubicBezTo>
                <a:cubicBezTo>
                  <a:pt x="905" y="1335"/>
                  <a:pt x="932" y="1362"/>
                  <a:pt x="932" y="1395"/>
                </a:cubicBezTo>
                <a:close/>
                <a:moveTo>
                  <a:pt x="1012" y="1395"/>
                </a:moveTo>
                <a:cubicBezTo>
                  <a:pt x="1012" y="1318"/>
                  <a:pt x="949" y="1255"/>
                  <a:pt x="872" y="1255"/>
                </a:cubicBezTo>
                <a:cubicBezTo>
                  <a:pt x="795" y="1255"/>
                  <a:pt x="732" y="1318"/>
                  <a:pt x="732" y="1395"/>
                </a:cubicBezTo>
                <a:cubicBezTo>
                  <a:pt x="732" y="1495"/>
                  <a:pt x="732" y="1495"/>
                  <a:pt x="732" y="1495"/>
                </a:cubicBezTo>
                <a:cubicBezTo>
                  <a:pt x="732" y="1572"/>
                  <a:pt x="795" y="1635"/>
                  <a:pt x="872" y="1635"/>
                </a:cubicBezTo>
                <a:cubicBezTo>
                  <a:pt x="949" y="1635"/>
                  <a:pt x="1012" y="1572"/>
                  <a:pt x="1012" y="1495"/>
                </a:cubicBezTo>
                <a:lnTo>
                  <a:pt x="1012" y="1395"/>
                </a:lnTo>
                <a:close/>
                <a:moveTo>
                  <a:pt x="1756" y="600"/>
                </a:moveTo>
                <a:cubicBezTo>
                  <a:pt x="1209" y="162"/>
                  <a:pt x="1209" y="162"/>
                  <a:pt x="1209" y="162"/>
                </a:cubicBezTo>
                <a:cubicBezTo>
                  <a:pt x="1220" y="132"/>
                  <a:pt x="1223" y="98"/>
                  <a:pt x="1217" y="66"/>
                </a:cubicBezTo>
                <a:cubicBezTo>
                  <a:pt x="1884" y="600"/>
                  <a:pt x="1884" y="600"/>
                  <a:pt x="1884" y="600"/>
                </a:cubicBezTo>
                <a:lnTo>
                  <a:pt x="1756" y="600"/>
                </a:lnTo>
                <a:close/>
                <a:moveTo>
                  <a:pt x="196" y="600"/>
                </a:moveTo>
                <a:cubicBezTo>
                  <a:pt x="863" y="66"/>
                  <a:pt x="863" y="66"/>
                  <a:pt x="863" y="66"/>
                </a:cubicBezTo>
                <a:cubicBezTo>
                  <a:pt x="857" y="98"/>
                  <a:pt x="860" y="132"/>
                  <a:pt x="871" y="162"/>
                </a:cubicBezTo>
                <a:cubicBezTo>
                  <a:pt x="324" y="600"/>
                  <a:pt x="324" y="600"/>
                  <a:pt x="324" y="600"/>
                </a:cubicBezTo>
                <a:lnTo>
                  <a:pt x="196" y="600"/>
                </a:lnTo>
                <a:close/>
                <a:moveTo>
                  <a:pt x="2080" y="680"/>
                </a:moveTo>
                <a:cubicBezTo>
                  <a:pt x="2080" y="2120"/>
                  <a:pt x="2080" y="2120"/>
                  <a:pt x="2080" y="2120"/>
                </a:cubicBezTo>
                <a:cubicBezTo>
                  <a:pt x="0" y="2120"/>
                  <a:pt x="0" y="2120"/>
                  <a:pt x="0" y="2120"/>
                </a:cubicBezTo>
                <a:cubicBezTo>
                  <a:pt x="0" y="680"/>
                  <a:pt x="0" y="680"/>
                  <a:pt x="0" y="680"/>
                </a:cubicBezTo>
                <a:lnTo>
                  <a:pt x="2080" y="68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000"/>
          </a:p>
        </p:txBody>
      </p:sp>
    </p:spTree>
    <p:extLst>
      <p:ext uri="{BB962C8B-B14F-4D97-AF65-F5344CB8AC3E}">
        <p14:creationId xmlns:p14="http://schemas.microsoft.com/office/powerpoint/2010/main" val="1104276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k-MK" dirty="0" smtClean="0"/>
              <a:t>СОБРАНИЕ </a:t>
            </a:r>
            <a:br>
              <a:rPr lang="mk-MK" dirty="0" smtClean="0"/>
            </a:br>
            <a:r>
              <a:rPr lang="mk-MK" dirty="0" smtClean="0"/>
              <a:t>СПОНТАНИ АСОЦИЈАЦИИ</a:t>
            </a:r>
            <a:endParaRPr lang="en-US" dirty="0"/>
          </a:p>
        </p:txBody>
      </p:sp>
      <p:sp>
        <p:nvSpPr>
          <p:cNvPr id="6" name="TextBox 5"/>
          <p:cNvSpPr txBox="1"/>
          <p:nvPr/>
        </p:nvSpPr>
        <p:spPr>
          <a:xfrm>
            <a:off x="323852" y="1495301"/>
            <a:ext cx="8825395" cy="914400"/>
          </a:xfrm>
          <a:prstGeom prst="rect">
            <a:avLst/>
          </a:prstGeom>
          <a:noFill/>
        </p:spPr>
        <p:txBody>
          <a:bodyPr wrap="square" lIns="0" tIns="0" rIns="0" bIns="0" rtlCol="0">
            <a:noAutofit/>
          </a:bodyPr>
          <a:lstStyle/>
          <a:p>
            <a:pPr>
              <a:spcBef>
                <a:spcPts val="300"/>
              </a:spcBef>
            </a:pPr>
            <a:r>
              <a:rPr lang="mk-MK" sz="1200" dirty="0" smtClean="0"/>
              <a:t>Речиси сите асоцијациите на „Собрание“</a:t>
            </a:r>
            <a:r>
              <a:rPr lang="en-US" sz="1200" dirty="0" smtClean="0"/>
              <a:t>,</a:t>
            </a:r>
            <a:r>
              <a:rPr lang="mk-MK" sz="1200" dirty="0" smtClean="0"/>
              <a:t> кои ги наведуваат граѓаните изложени на ризик имаат негативна конотација. </a:t>
            </a:r>
          </a:p>
          <a:p>
            <a:pPr>
              <a:spcBef>
                <a:spcPts val="300"/>
              </a:spcBef>
            </a:pPr>
            <a:r>
              <a:rPr lang="mk-MK" sz="1200" dirty="0" smtClean="0"/>
              <a:t>Само неколку од наведените асоцијации се неутрални или позитивни.</a:t>
            </a:r>
            <a:r>
              <a:rPr lang="en-US" sz="1200" dirty="0" smtClean="0"/>
              <a:t>  </a:t>
            </a:r>
            <a:endParaRPr lang="en-US" sz="1200" dirty="0"/>
          </a:p>
          <a:p>
            <a:pPr>
              <a:spcBef>
                <a:spcPts val="300"/>
              </a:spcBef>
            </a:pPr>
            <a:r>
              <a:rPr lang="mk-MK" sz="1200" dirty="0" smtClean="0"/>
              <a:t>Најсилни асоцијации на „Собрание“ се: циркус, лаги, театар/глумци и законодавен дом. </a:t>
            </a:r>
          </a:p>
        </p:txBody>
      </p:sp>
      <p:pic>
        <p:nvPicPr>
          <p:cNvPr id="9" name="Picture 8"/>
          <p:cNvPicPr>
            <a:picLocks noChangeAspect="1"/>
          </p:cNvPicPr>
          <p:nvPr/>
        </p:nvPicPr>
        <p:blipFill rotWithShape="1">
          <a:blip r:embed="rId2">
            <a:extLst>
              <a:ext uri="{28A0092B-C50C-407E-A947-70E740481C1C}">
                <a14:useLocalDpi xmlns:a14="http://schemas.microsoft.com/office/drawing/2010/main" val="0"/>
              </a:ext>
            </a:extLst>
          </a:blip>
          <a:srcRect t="8640" b="9280"/>
          <a:stretch/>
        </p:blipFill>
        <p:spPr>
          <a:xfrm>
            <a:off x="3744222" y="2281937"/>
            <a:ext cx="1367524" cy="684421"/>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5576" y="2996952"/>
            <a:ext cx="7344816" cy="3625010"/>
          </a:xfrm>
          <a:prstGeom prst="rect">
            <a:avLst/>
          </a:prstGeom>
        </p:spPr>
      </p:pic>
    </p:spTree>
    <p:extLst>
      <p:ext uri="{BB962C8B-B14F-4D97-AF65-F5344CB8AC3E}">
        <p14:creationId xmlns:p14="http://schemas.microsoft.com/office/powerpoint/2010/main" val="764396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851" y="260648"/>
            <a:ext cx="5810628" cy="647402"/>
          </a:xfrm>
        </p:spPr>
        <p:txBody>
          <a:bodyPr/>
          <a:lstStyle/>
          <a:p>
            <a:r>
              <a:rPr lang="mk-MK" dirty="0" smtClean="0"/>
              <a:t>ПЕРЦЕПЦИЈА </a:t>
            </a:r>
            <a:r>
              <a:rPr lang="en-US" dirty="0"/>
              <a:t/>
            </a:r>
            <a:br>
              <a:rPr lang="en-US" dirty="0"/>
            </a:br>
            <a:r>
              <a:rPr lang="mk-MK" dirty="0" smtClean="0"/>
              <a:t>НА СОБРАНИЕТО </a:t>
            </a:r>
            <a:endParaRPr lang="en-US" dirty="0"/>
          </a:p>
        </p:txBody>
      </p:sp>
      <p:sp>
        <p:nvSpPr>
          <p:cNvPr id="20" name="Content Placeholder 19"/>
          <p:cNvSpPr>
            <a:spLocks noGrp="1"/>
          </p:cNvSpPr>
          <p:nvPr>
            <p:ph sz="quarter" idx="13"/>
          </p:nvPr>
        </p:nvSpPr>
        <p:spPr>
          <a:xfrm>
            <a:off x="1691680" y="1052737"/>
            <a:ext cx="7272808" cy="4176464"/>
          </a:xfrm>
        </p:spPr>
        <p:txBody>
          <a:bodyPr/>
          <a:lstStyle/>
          <a:p>
            <a:endParaRPr lang="en-US" sz="1400" dirty="0">
              <a:solidFill>
                <a:schemeClr val="tx1"/>
              </a:solidFill>
            </a:endParaRPr>
          </a:p>
          <a:p>
            <a:endParaRPr lang="en-US" sz="1400" dirty="0">
              <a:solidFill>
                <a:schemeClr val="tx1"/>
              </a:solidFill>
            </a:endParaRPr>
          </a:p>
          <a:p>
            <a:r>
              <a:rPr lang="mk-MK" sz="1400" dirty="0" smtClean="0">
                <a:solidFill>
                  <a:schemeClr val="tx1"/>
                </a:solidFill>
              </a:rPr>
              <a:t>Најважен законодавен дом </a:t>
            </a:r>
          </a:p>
          <a:p>
            <a:r>
              <a:rPr lang="en-US" sz="1000" i="1" dirty="0" smtClean="0">
                <a:solidFill>
                  <a:schemeClr val="tx1"/>
                </a:solidFill>
              </a:rPr>
              <a:t>“</a:t>
            </a:r>
            <a:r>
              <a:rPr lang="mk-MK" sz="1000" i="1" dirty="0" smtClean="0">
                <a:solidFill>
                  <a:schemeClr val="tx1"/>
                </a:solidFill>
              </a:rPr>
              <a:t>Институција во која се носат сите закони на Државата</a:t>
            </a:r>
            <a:r>
              <a:rPr lang="en-US" sz="1000" i="1" dirty="0" smtClean="0">
                <a:solidFill>
                  <a:schemeClr val="tx1"/>
                </a:solidFill>
              </a:rPr>
              <a:t>“ </a:t>
            </a:r>
            <a:r>
              <a:rPr lang="en-US" sz="1000" i="1" dirty="0">
                <a:solidFill>
                  <a:schemeClr val="tx1"/>
                </a:solidFill>
              </a:rPr>
              <a:t>– </a:t>
            </a:r>
            <a:r>
              <a:rPr lang="mk-MK" sz="1000" i="1" dirty="0" smtClean="0">
                <a:solidFill>
                  <a:schemeClr val="tx1"/>
                </a:solidFill>
              </a:rPr>
              <a:t>Млада</a:t>
            </a:r>
            <a:r>
              <a:rPr lang="en-US" sz="1000" i="1" dirty="0" smtClean="0">
                <a:solidFill>
                  <a:schemeClr val="tx1"/>
                </a:solidFill>
              </a:rPr>
              <a:t>, </a:t>
            </a:r>
            <a:r>
              <a:rPr lang="mk-MK" sz="1000" i="1" dirty="0" smtClean="0">
                <a:solidFill>
                  <a:schemeClr val="tx1"/>
                </a:solidFill>
              </a:rPr>
              <a:t>Тетово </a:t>
            </a:r>
            <a:endParaRPr lang="en-US" sz="1000" i="1" dirty="0">
              <a:solidFill>
                <a:schemeClr val="tx1"/>
              </a:solidFill>
            </a:endParaRPr>
          </a:p>
          <a:p>
            <a:endParaRPr lang="en-US" sz="1000" dirty="0">
              <a:solidFill>
                <a:schemeClr val="tx1"/>
              </a:solidFill>
            </a:endParaRPr>
          </a:p>
          <a:p>
            <a:endParaRPr lang="en-US" sz="1400" dirty="0">
              <a:solidFill>
                <a:schemeClr val="tx1"/>
              </a:solidFill>
            </a:endParaRPr>
          </a:p>
          <a:p>
            <a:r>
              <a:rPr lang="mk-MK" sz="1400" dirty="0" smtClean="0">
                <a:solidFill>
                  <a:schemeClr val="tx1"/>
                </a:solidFill>
              </a:rPr>
              <a:t>Организација на неефикасни работници </a:t>
            </a:r>
            <a:r>
              <a:rPr lang="en-US" sz="1400" dirty="0" smtClean="0">
                <a:solidFill>
                  <a:schemeClr val="tx1"/>
                </a:solidFill>
              </a:rPr>
              <a:t>(</a:t>
            </a:r>
            <a:r>
              <a:rPr lang="mk-MK" sz="1400" dirty="0" smtClean="0">
                <a:solidFill>
                  <a:schemeClr val="tx1"/>
                </a:solidFill>
              </a:rPr>
              <a:t>парламентарци</a:t>
            </a:r>
            <a:r>
              <a:rPr lang="en-US" sz="1400" dirty="0" smtClean="0">
                <a:solidFill>
                  <a:schemeClr val="tx1"/>
                </a:solidFill>
              </a:rPr>
              <a:t>)</a:t>
            </a:r>
            <a:endParaRPr lang="en-US" sz="1400" dirty="0">
              <a:solidFill>
                <a:schemeClr val="tx1"/>
              </a:solidFill>
            </a:endParaRPr>
          </a:p>
          <a:p>
            <a:r>
              <a:rPr lang="en-US" sz="1000" i="1" dirty="0" smtClean="0">
                <a:solidFill>
                  <a:schemeClr val="tx1"/>
                </a:solidFill>
              </a:rPr>
              <a:t>“</a:t>
            </a:r>
            <a:r>
              <a:rPr lang="mk-MK" sz="1000" i="1" dirty="0" smtClean="0">
                <a:solidFill>
                  <a:schemeClr val="tx1"/>
                </a:solidFill>
              </a:rPr>
              <a:t>Нефункционално Собрание, бидејќи парламентарците не си ја работат својата работа.</a:t>
            </a:r>
            <a:r>
              <a:rPr lang="en-US" sz="1000" i="1" dirty="0" smtClean="0">
                <a:solidFill>
                  <a:schemeClr val="tx1"/>
                </a:solidFill>
              </a:rPr>
              <a:t>” </a:t>
            </a:r>
            <a:r>
              <a:rPr lang="en-US" sz="1000" i="1" dirty="0">
                <a:solidFill>
                  <a:schemeClr val="tx1"/>
                </a:solidFill>
              </a:rPr>
              <a:t>– </a:t>
            </a:r>
            <a:r>
              <a:rPr lang="mk-MK" sz="1000" i="1" dirty="0" smtClean="0">
                <a:solidFill>
                  <a:schemeClr val="tx1"/>
                </a:solidFill>
              </a:rPr>
              <a:t>Изјавено од многу различни профили испитаници со ризик од социјално исклучување</a:t>
            </a:r>
            <a:endParaRPr lang="en-US" sz="1000" i="1" dirty="0">
              <a:solidFill>
                <a:schemeClr val="tx1"/>
              </a:solidFill>
            </a:endParaRPr>
          </a:p>
          <a:p>
            <a:r>
              <a:rPr lang="en-US" sz="1000" i="1" dirty="0" smtClean="0">
                <a:solidFill>
                  <a:schemeClr val="tx1"/>
                </a:solidFill>
              </a:rPr>
              <a:t>“</a:t>
            </a:r>
            <a:r>
              <a:rPr lang="mk-MK" sz="1000" i="1" dirty="0" smtClean="0">
                <a:solidFill>
                  <a:schemeClr val="tx1"/>
                </a:solidFill>
              </a:rPr>
              <a:t>Структура на луѓе, </a:t>
            </a:r>
            <a:r>
              <a:rPr lang="mk-MK" sz="1000" i="1" dirty="0">
                <a:solidFill>
                  <a:schemeClr val="tx1"/>
                </a:solidFill>
              </a:rPr>
              <a:t>кои на граѓаните им го прават животот тажен </a:t>
            </a:r>
            <a:r>
              <a:rPr lang="mk-MK" sz="1000" i="1" dirty="0" smtClean="0">
                <a:solidFill>
                  <a:schemeClr val="tx1"/>
                </a:solidFill>
              </a:rPr>
              <a:t>и депресивен.</a:t>
            </a:r>
            <a:r>
              <a:rPr lang="en-US" sz="1000" i="1" dirty="0" smtClean="0">
                <a:solidFill>
                  <a:schemeClr val="tx1"/>
                </a:solidFill>
              </a:rPr>
              <a:t>” </a:t>
            </a:r>
            <a:r>
              <a:rPr lang="en-US" sz="1000" i="1" dirty="0">
                <a:solidFill>
                  <a:schemeClr val="tx1"/>
                </a:solidFill>
              </a:rPr>
              <a:t>– </a:t>
            </a:r>
            <a:r>
              <a:rPr lang="mk-MK" sz="1000" i="1" dirty="0" smtClean="0">
                <a:solidFill>
                  <a:schemeClr val="tx1"/>
                </a:solidFill>
              </a:rPr>
              <a:t>Невработена</a:t>
            </a:r>
            <a:r>
              <a:rPr lang="en-US" sz="1000" i="1" dirty="0" smtClean="0">
                <a:solidFill>
                  <a:schemeClr val="tx1"/>
                </a:solidFill>
              </a:rPr>
              <a:t>, </a:t>
            </a:r>
            <a:r>
              <a:rPr lang="mk-MK" sz="1000" i="1" dirty="0" smtClean="0">
                <a:solidFill>
                  <a:schemeClr val="tx1"/>
                </a:solidFill>
              </a:rPr>
              <a:t>Скопје </a:t>
            </a:r>
            <a:endParaRPr lang="en-US" sz="1000" i="1" dirty="0">
              <a:solidFill>
                <a:schemeClr val="tx1"/>
              </a:solidFill>
            </a:endParaRPr>
          </a:p>
          <a:p>
            <a:r>
              <a:rPr lang="en-US" sz="1000" i="1" dirty="0" smtClean="0">
                <a:solidFill>
                  <a:schemeClr val="tx1"/>
                </a:solidFill>
              </a:rPr>
              <a:t>“</a:t>
            </a:r>
            <a:r>
              <a:rPr lang="mk-MK" sz="1000" i="1" dirty="0" smtClean="0">
                <a:solidFill>
                  <a:schemeClr val="tx1"/>
                </a:solidFill>
              </a:rPr>
              <a:t>Место каде се случува највисокото ниво на корупција</a:t>
            </a:r>
            <a:r>
              <a:rPr lang="en-US" sz="1000" i="1" dirty="0" smtClean="0">
                <a:solidFill>
                  <a:schemeClr val="tx1"/>
                </a:solidFill>
              </a:rPr>
              <a:t>” </a:t>
            </a:r>
            <a:r>
              <a:rPr lang="en-US" sz="1000" i="1" dirty="0">
                <a:solidFill>
                  <a:schemeClr val="tx1"/>
                </a:solidFill>
              </a:rPr>
              <a:t>– </a:t>
            </a:r>
            <a:r>
              <a:rPr lang="mk-MK" sz="1000" i="1" dirty="0" smtClean="0">
                <a:solidFill>
                  <a:schemeClr val="tx1"/>
                </a:solidFill>
              </a:rPr>
              <a:t>Сиромашен</a:t>
            </a:r>
            <a:r>
              <a:rPr lang="en-US" sz="1000" i="1" dirty="0" smtClean="0">
                <a:solidFill>
                  <a:schemeClr val="tx1"/>
                </a:solidFill>
              </a:rPr>
              <a:t>, </a:t>
            </a:r>
            <a:r>
              <a:rPr lang="mk-MK" sz="1000" i="1" dirty="0" smtClean="0">
                <a:solidFill>
                  <a:schemeClr val="tx1"/>
                </a:solidFill>
              </a:rPr>
              <a:t>Штип </a:t>
            </a:r>
            <a:endParaRPr lang="en-US" sz="1000" i="1" dirty="0">
              <a:solidFill>
                <a:schemeClr val="tx1"/>
              </a:solidFill>
            </a:endParaRPr>
          </a:p>
          <a:p>
            <a:endParaRPr lang="en-US" sz="1400" dirty="0">
              <a:solidFill>
                <a:schemeClr val="tx1"/>
              </a:solidFill>
            </a:endParaRPr>
          </a:p>
          <a:p>
            <a:r>
              <a:rPr lang="mk-MK" sz="1400" dirty="0" smtClean="0">
                <a:solidFill>
                  <a:schemeClr val="tx1"/>
                </a:solidFill>
              </a:rPr>
              <a:t>Место каде се штитат интересите на политичките партии </a:t>
            </a:r>
          </a:p>
          <a:p>
            <a:r>
              <a:rPr lang="en-US" sz="1000" i="1" dirty="0" smtClean="0">
                <a:solidFill>
                  <a:schemeClr val="tx1"/>
                </a:solidFill>
              </a:rPr>
              <a:t>“</a:t>
            </a:r>
            <a:r>
              <a:rPr lang="mk-MK" sz="1000" i="1" dirty="0" smtClean="0">
                <a:solidFill>
                  <a:schemeClr val="tx1"/>
                </a:solidFill>
              </a:rPr>
              <a:t>Место каде политички партии се карат</a:t>
            </a:r>
            <a:r>
              <a:rPr lang="en-US" sz="1000" i="1" dirty="0" smtClean="0">
                <a:solidFill>
                  <a:schemeClr val="tx1"/>
                </a:solidFill>
              </a:rPr>
              <a:t>“ –</a:t>
            </a:r>
            <a:r>
              <a:rPr lang="mk-MK" sz="1000" i="1" dirty="0" smtClean="0">
                <a:solidFill>
                  <a:schemeClr val="tx1"/>
                </a:solidFill>
              </a:rPr>
              <a:t> Ром</a:t>
            </a:r>
            <a:r>
              <a:rPr lang="en-US" sz="1000" i="1" dirty="0" smtClean="0">
                <a:solidFill>
                  <a:schemeClr val="tx1"/>
                </a:solidFill>
              </a:rPr>
              <a:t>, </a:t>
            </a:r>
            <a:r>
              <a:rPr lang="mk-MK" sz="1000" i="1" dirty="0" smtClean="0">
                <a:solidFill>
                  <a:schemeClr val="tx1"/>
                </a:solidFill>
              </a:rPr>
              <a:t>Штип </a:t>
            </a:r>
            <a:endParaRPr lang="en-US" sz="1000" i="1" dirty="0">
              <a:solidFill>
                <a:schemeClr val="tx1"/>
              </a:solidFill>
            </a:endParaRPr>
          </a:p>
          <a:p>
            <a:r>
              <a:rPr lang="en-US" sz="1000" i="1" dirty="0" smtClean="0">
                <a:solidFill>
                  <a:schemeClr val="tx1"/>
                </a:solidFill>
              </a:rPr>
              <a:t>“</a:t>
            </a:r>
            <a:r>
              <a:rPr lang="mk-MK" sz="1000" i="1" dirty="0" smtClean="0">
                <a:solidFill>
                  <a:schemeClr val="tx1"/>
                </a:solidFill>
              </a:rPr>
              <a:t>Постојано има некакви конфликти и никој во Собранието не обрнува внимание на темите/работите кои се важни за граѓаните.</a:t>
            </a:r>
            <a:r>
              <a:rPr lang="en-US" sz="1000" i="1" dirty="0" smtClean="0">
                <a:solidFill>
                  <a:schemeClr val="tx1"/>
                </a:solidFill>
              </a:rPr>
              <a:t>” </a:t>
            </a:r>
            <a:r>
              <a:rPr lang="en-US" sz="1000" i="1" dirty="0">
                <a:solidFill>
                  <a:schemeClr val="tx1"/>
                </a:solidFill>
              </a:rPr>
              <a:t>– </a:t>
            </a:r>
            <a:r>
              <a:rPr lang="mk-MK" sz="1000" i="1" dirty="0">
                <a:solidFill>
                  <a:schemeClr val="tx1"/>
                </a:solidFill>
              </a:rPr>
              <a:t>Изјавено од многу различни профили испитаници со ризик од социјално исклучување</a:t>
            </a:r>
            <a:endParaRPr lang="en-US" sz="1000" i="1" dirty="0">
              <a:solidFill>
                <a:schemeClr val="tx1"/>
              </a:solidFill>
            </a:endParaRPr>
          </a:p>
          <a:p>
            <a:pPr algn="ctr"/>
            <a:endParaRPr lang="en-US" sz="1400" dirty="0">
              <a:solidFill>
                <a:schemeClr val="bg2"/>
              </a:solidFill>
            </a:endParaRPr>
          </a:p>
          <a:p>
            <a:r>
              <a:rPr lang="mk-MK" sz="1400" dirty="0" smtClean="0">
                <a:solidFill>
                  <a:schemeClr val="tx1"/>
                </a:solidFill>
              </a:rPr>
              <a:t>Тело кое треба да работи на промовирање на интересите на сите граѓани и подобрување на економијата </a:t>
            </a:r>
            <a:endParaRPr lang="en-US" sz="1400" dirty="0" smtClean="0">
              <a:solidFill>
                <a:schemeClr val="tx1"/>
              </a:solidFill>
            </a:endParaRPr>
          </a:p>
        </p:txBody>
      </p:sp>
      <p:sp>
        <p:nvSpPr>
          <p:cNvPr id="13" name="Rechteck 9"/>
          <p:cNvSpPr/>
          <p:nvPr>
            <p:custDataLst>
              <p:tags r:id="rId1"/>
            </p:custDataLst>
          </p:nvPr>
        </p:nvSpPr>
        <p:spPr bwMode="gray">
          <a:xfrm>
            <a:off x="404479" y="2906020"/>
            <a:ext cx="1033579" cy="513644"/>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r>
              <a:rPr lang="en-US" sz="2600" b="1" dirty="0">
                <a:solidFill>
                  <a:schemeClr val="bg1"/>
                </a:solidFill>
                <a:cs typeface="Arial" pitchFamily="34" charset="0"/>
              </a:rPr>
              <a:t>2</a:t>
            </a:r>
          </a:p>
        </p:txBody>
      </p:sp>
      <p:sp>
        <p:nvSpPr>
          <p:cNvPr id="14" name="Rechteck 17"/>
          <p:cNvSpPr/>
          <p:nvPr>
            <p:custDataLst>
              <p:tags r:id="rId2"/>
            </p:custDataLst>
          </p:nvPr>
        </p:nvSpPr>
        <p:spPr bwMode="gray">
          <a:xfrm>
            <a:off x="323528" y="1596784"/>
            <a:ext cx="1195486" cy="657875"/>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r>
              <a:rPr lang="en-US" sz="2600" b="1" dirty="0">
                <a:solidFill>
                  <a:schemeClr val="bg1"/>
                </a:solidFill>
                <a:cs typeface="Arial" pitchFamily="34" charset="0"/>
              </a:rPr>
              <a:t>1</a:t>
            </a:r>
          </a:p>
        </p:txBody>
      </p:sp>
      <p:sp>
        <p:nvSpPr>
          <p:cNvPr id="15" name="Rechteck 21"/>
          <p:cNvSpPr/>
          <p:nvPr>
            <p:custDataLst>
              <p:tags r:id="rId3"/>
            </p:custDataLst>
          </p:nvPr>
        </p:nvSpPr>
        <p:spPr bwMode="gray">
          <a:xfrm>
            <a:off x="662664" y="5157192"/>
            <a:ext cx="517205" cy="513644"/>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r>
              <a:rPr lang="en-US" sz="2600" b="1" dirty="0">
                <a:solidFill>
                  <a:schemeClr val="bg1"/>
                </a:solidFill>
                <a:cs typeface="Arial" pitchFamily="34" charset="0"/>
              </a:rPr>
              <a:t>4</a:t>
            </a:r>
          </a:p>
        </p:txBody>
      </p:sp>
      <p:sp>
        <p:nvSpPr>
          <p:cNvPr id="16" name="Rechteck 25"/>
          <p:cNvSpPr/>
          <p:nvPr>
            <p:custDataLst>
              <p:tags r:id="rId4"/>
            </p:custDataLst>
          </p:nvPr>
        </p:nvSpPr>
        <p:spPr bwMode="gray">
          <a:xfrm>
            <a:off x="486757" y="4075857"/>
            <a:ext cx="869020" cy="513644"/>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r>
              <a:rPr lang="en-US" sz="2600" b="1" dirty="0">
                <a:solidFill>
                  <a:schemeClr val="bg1"/>
                </a:solidFill>
                <a:cs typeface="Arial" pitchFamily="34" charset="0"/>
              </a:rPr>
              <a:t>3</a:t>
            </a:r>
          </a:p>
        </p:txBody>
      </p:sp>
      <p:sp>
        <p:nvSpPr>
          <p:cNvPr id="22" name="Rectangle 21"/>
          <p:cNvSpPr/>
          <p:nvPr/>
        </p:nvSpPr>
        <p:spPr>
          <a:xfrm>
            <a:off x="323852" y="5949280"/>
            <a:ext cx="8820149" cy="646331"/>
          </a:xfrm>
          <a:prstGeom prst="rect">
            <a:avLst/>
          </a:prstGeom>
        </p:spPr>
        <p:txBody>
          <a:bodyPr wrap="square">
            <a:spAutoFit/>
          </a:bodyPr>
          <a:lstStyle/>
          <a:p>
            <a:r>
              <a:rPr lang="mk-MK" sz="1200" dirty="0" smtClean="0"/>
              <a:t>Испитаниците искажаа јасен став дека парламентарците не минуваат доволно време во контакти со граѓаните. Нивниот коментар беше </a:t>
            </a:r>
            <a:r>
              <a:rPr lang="en-US" sz="1200" i="1" dirty="0" smtClean="0"/>
              <a:t>“</a:t>
            </a:r>
            <a:r>
              <a:rPr lang="mk-MK" sz="1200" i="1" dirty="0" smtClean="0"/>
              <a:t>Да, минуваат време во контакт со граѓани, но само пред избори.</a:t>
            </a:r>
            <a:r>
              <a:rPr lang="en-US" sz="1200" i="1" dirty="0" smtClean="0"/>
              <a:t>” </a:t>
            </a:r>
            <a:r>
              <a:rPr lang="en-US" sz="1200" i="1" dirty="0"/>
              <a:t>– </a:t>
            </a:r>
            <a:r>
              <a:rPr lang="mk-MK" sz="1200" i="1" dirty="0"/>
              <a:t>Изјавено од многу различни профили испитаници со ризик од социјално исклучување</a:t>
            </a:r>
            <a:endParaRPr lang="en-US" sz="1200" i="1" dirty="0"/>
          </a:p>
        </p:txBody>
      </p:sp>
    </p:spTree>
    <p:extLst>
      <p:ext uri="{BB962C8B-B14F-4D97-AF65-F5344CB8AC3E}">
        <p14:creationId xmlns:p14="http://schemas.microsoft.com/office/powerpoint/2010/main" val="25680100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851" y="260648"/>
            <a:ext cx="5810628" cy="647402"/>
          </a:xfrm>
        </p:spPr>
        <p:txBody>
          <a:bodyPr/>
          <a:lstStyle/>
          <a:p>
            <a:r>
              <a:rPr lang="mk-MK" dirty="0" smtClean="0"/>
              <a:t>ОЧЕКУВАЊА </a:t>
            </a:r>
            <a:r>
              <a:rPr lang="en-US" dirty="0"/>
              <a:t/>
            </a:r>
            <a:br>
              <a:rPr lang="en-US" dirty="0"/>
            </a:br>
            <a:r>
              <a:rPr lang="mk-MK" dirty="0" smtClean="0"/>
              <a:t>ОД СОБРАНИЕТО </a:t>
            </a:r>
            <a:endParaRPr lang="en-US" dirty="0"/>
          </a:p>
        </p:txBody>
      </p:sp>
      <p:sp>
        <p:nvSpPr>
          <p:cNvPr id="20" name="Content Placeholder 19"/>
          <p:cNvSpPr>
            <a:spLocks noGrp="1"/>
          </p:cNvSpPr>
          <p:nvPr>
            <p:ph sz="quarter" idx="13"/>
          </p:nvPr>
        </p:nvSpPr>
        <p:spPr>
          <a:xfrm>
            <a:off x="1691680" y="1052737"/>
            <a:ext cx="7452320" cy="4176464"/>
          </a:xfrm>
        </p:spPr>
        <p:txBody>
          <a:bodyPr/>
          <a:lstStyle/>
          <a:p>
            <a:endParaRPr lang="en-US" sz="1400" dirty="0">
              <a:solidFill>
                <a:schemeClr val="tx1"/>
              </a:solidFill>
            </a:endParaRPr>
          </a:p>
          <a:p>
            <a:endParaRPr lang="en-US" sz="1400" dirty="0">
              <a:solidFill>
                <a:schemeClr val="tx1"/>
              </a:solidFill>
            </a:endParaRPr>
          </a:p>
          <a:p>
            <a:r>
              <a:rPr lang="mk-MK" sz="1400" dirty="0" smtClean="0">
                <a:solidFill>
                  <a:schemeClr val="tx1"/>
                </a:solidFill>
              </a:rPr>
              <a:t>Решавање на проблеми на граѓаните</a:t>
            </a:r>
            <a:endParaRPr lang="en-US" sz="1400" dirty="0">
              <a:solidFill>
                <a:schemeClr val="tx1"/>
              </a:solidFill>
            </a:endParaRPr>
          </a:p>
          <a:p>
            <a:r>
              <a:rPr lang="en-US" sz="1000" i="1" dirty="0" smtClean="0">
                <a:solidFill>
                  <a:schemeClr val="tx1"/>
                </a:solidFill>
              </a:rPr>
              <a:t>“</a:t>
            </a:r>
            <a:r>
              <a:rPr lang="mk-MK" sz="1000" i="1" dirty="0" smtClean="0">
                <a:solidFill>
                  <a:schemeClr val="tx1"/>
                </a:solidFill>
              </a:rPr>
              <a:t>Да им помага на сиромашните</a:t>
            </a:r>
            <a:r>
              <a:rPr lang="en-US" sz="1000" i="1" dirty="0" smtClean="0">
                <a:solidFill>
                  <a:schemeClr val="tx1"/>
                </a:solidFill>
              </a:rPr>
              <a:t>“ </a:t>
            </a:r>
            <a:r>
              <a:rPr lang="en-US" sz="1000" i="1" dirty="0">
                <a:solidFill>
                  <a:schemeClr val="tx1"/>
                </a:solidFill>
              </a:rPr>
              <a:t>– </a:t>
            </a:r>
            <a:r>
              <a:rPr lang="mk-MK" sz="1000" i="1" dirty="0" smtClean="0">
                <a:solidFill>
                  <a:schemeClr val="tx1"/>
                </a:solidFill>
              </a:rPr>
              <a:t>Сиромашна</a:t>
            </a:r>
            <a:r>
              <a:rPr lang="en-US" sz="1000" i="1" dirty="0" smtClean="0">
                <a:solidFill>
                  <a:schemeClr val="tx1"/>
                </a:solidFill>
              </a:rPr>
              <a:t>, </a:t>
            </a:r>
            <a:r>
              <a:rPr lang="mk-MK" sz="1000" i="1" dirty="0" smtClean="0">
                <a:solidFill>
                  <a:schemeClr val="tx1"/>
                </a:solidFill>
              </a:rPr>
              <a:t>Прилеп </a:t>
            </a:r>
            <a:endParaRPr lang="en-US" sz="1000" i="1" dirty="0">
              <a:solidFill>
                <a:schemeClr val="tx1"/>
              </a:solidFill>
            </a:endParaRPr>
          </a:p>
          <a:p>
            <a:r>
              <a:rPr lang="en-US" sz="1000" i="1" dirty="0" smtClean="0">
                <a:solidFill>
                  <a:schemeClr val="tx1"/>
                </a:solidFill>
              </a:rPr>
              <a:t>“</a:t>
            </a:r>
            <a:r>
              <a:rPr lang="mk-MK" sz="1000" i="1" dirty="0" smtClean="0">
                <a:solidFill>
                  <a:schemeClr val="tx1"/>
                </a:solidFill>
              </a:rPr>
              <a:t>Да работи за доброто и на обичните работници</a:t>
            </a:r>
            <a:r>
              <a:rPr lang="en-US" sz="1000" i="1" dirty="0" smtClean="0">
                <a:solidFill>
                  <a:schemeClr val="tx1"/>
                </a:solidFill>
              </a:rPr>
              <a:t>“ </a:t>
            </a:r>
            <a:r>
              <a:rPr lang="en-US" sz="1000" i="1" dirty="0">
                <a:solidFill>
                  <a:schemeClr val="tx1"/>
                </a:solidFill>
              </a:rPr>
              <a:t>– </a:t>
            </a:r>
            <a:r>
              <a:rPr lang="mk-MK" sz="1000" i="1" dirty="0" smtClean="0">
                <a:solidFill>
                  <a:schemeClr val="tx1"/>
                </a:solidFill>
              </a:rPr>
              <a:t>Неврботена</a:t>
            </a:r>
            <a:r>
              <a:rPr lang="en-US" sz="1000" i="1" dirty="0" smtClean="0">
                <a:solidFill>
                  <a:schemeClr val="tx1"/>
                </a:solidFill>
              </a:rPr>
              <a:t>, </a:t>
            </a:r>
            <a:r>
              <a:rPr lang="mk-MK" sz="1000" i="1" dirty="0" smtClean="0">
                <a:solidFill>
                  <a:schemeClr val="tx1"/>
                </a:solidFill>
              </a:rPr>
              <a:t>Скопје </a:t>
            </a:r>
            <a:endParaRPr lang="en-US" sz="1000" i="1" dirty="0">
              <a:solidFill>
                <a:schemeClr val="tx1"/>
              </a:solidFill>
            </a:endParaRPr>
          </a:p>
          <a:p>
            <a:r>
              <a:rPr lang="en-US" sz="1000" i="1" dirty="0" smtClean="0">
                <a:solidFill>
                  <a:schemeClr val="tx1"/>
                </a:solidFill>
              </a:rPr>
              <a:t>“</a:t>
            </a:r>
            <a:r>
              <a:rPr lang="mk-MK" sz="1000" i="1" dirty="0" smtClean="0">
                <a:solidFill>
                  <a:schemeClr val="tx1"/>
                </a:solidFill>
              </a:rPr>
              <a:t>Зголемување на сумите за социјална помош</a:t>
            </a:r>
            <a:r>
              <a:rPr lang="en-US" sz="1000" i="1" dirty="0" smtClean="0">
                <a:solidFill>
                  <a:schemeClr val="tx1"/>
                </a:solidFill>
              </a:rPr>
              <a:t>“ </a:t>
            </a:r>
            <a:r>
              <a:rPr lang="en-US" sz="1000" i="1" dirty="0">
                <a:solidFill>
                  <a:schemeClr val="tx1"/>
                </a:solidFill>
              </a:rPr>
              <a:t>– </a:t>
            </a:r>
            <a:r>
              <a:rPr lang="mk-MK" sz="1000" i="1" dirty="0" smtClean="0">
                <a:solidFill>
                  <a:schemeClr val="tx1"/>
                </a:solidFill>
              </a:rPr>
              <a:t>Лице со попреченост, Прилеп</a:t>
            </a:r>
            <a:endParaRPr lang="en-US" sz="1000" i="1" dirty="0">
              <a:solidFill>
                <a:schemeClr val="tx1"/>
              </a:solidFill>
            </a:endParaRPr>
          </a:p>
          <a:p>
            <a:endParaRPr lang="en-US" sz="1400" dirty="0">
              <a:solidFill>
                <a:schemeClr val="tx1"/>
              </a:solidFill>
            </a:endParaRPr>
          </a:p>
          <a:p>
            <a:r>
              <a:rPr lang="mk-MK" sz="1400" dirty="0" smtClean="0">
                <a:solidFill>
                  <a:schemeClr val="tx1"/>
                </a:solidFill>
              </a:rPr>
              <a:t>Носење закони </a:t>
            </a:r>
            <a:endParaRPr lang="en-US" sz="1400" dirty="0">
              <a:solidFill>
                <a:schemeClr val="tx1"/>
              </a:solidFill>
            </a:endParaRPr>
          </a:p>
          <a:p>
            <a:r>
              <a:rPr lang="mk-MK" sz="1100" dirty="0" smtClean="0">
                <a:solidFill>
                  <a:schemeClr val="tx1"/>
                </a:solidFill>
              </a:rPr>
              <a:t>Може да се заклучи дека граѓаните очекуваат</a:t>
            </a:r>
            <a:r>
              <a:rPr lang="en-US" sz="1100" dirty="0" smtClean="0">
                <a:solidFill>
                  <a:schemeClr val="tx1"/>
                </a:solidFill>
              </a:rPr>
              <a:t>: </a:t>
            </a:r>
            <a:endParaRPr lang="en-US" sz="1100" dirty="0">
              <a:solidFill>
                <a:schemeClr val="tx1"/>
              </a:solidFill>
            </a:endParaRPr>
          </a:p>
          <a:p>
            <a:pPr marL="171446" indent="-171446">
              <a:spcBef>
                <a:spcPts val="0"/>
              </a:spcBef>
              <a:buFont typeface="Arial" panose="020B0604020202020204" pitchFamily="34" charset="0"/>
              <a:buChar char="•"/>
            </a:pPr>
            <a:r>
              <a:rPr lang="mk-MK" sz="1100" dirty="0" smtClean="0">
                <a:solidFill>
                  <a:schemeClr val="tx1"/>
                </a:solidFill>
              </a:rPr>
              <a:t>Правење квалитетни и логични закони кои ќе се почитуваат од сите граѓани </a:t>
            </a:r>
          </a:p>
          <a:p>
            <a:pPr marL="171446" indent="-171446">
              <a:spcBef>
                <a:spcPts val="0"/>
              </a:spcBef>
              <a:buFont typeface="Arial" panose="020B0604020202020204" pitchFamily="34" charset="0"/>
              <a:buChar char="•"/>
            </a:pPr>
            <a:r>
              <a:rPr lang="mk-MK" sz="1100" dirty="0" smtClean="0">
                <a:solidFill>
                  <a:schemeClr val="tx1"/>
                </a:solidFill>
              </a:rPr>
              <a:t>Правење стабилни закони</a:t>
            </a:r>
            <a:endParaRPr lang="en-US" sz="1100" dirty="0">
              <a:solidFill>
                <a:schemeClr val="tx1"/>
              </a:solidFill>
            </a:endParaRPr>
          </a:p>
          <a:p>
            <a:pPr marL="171446" indent="-171446">
              <a:spcBef>
                <a:spcPts val="0"/>
              </a:spcBef>
              <a:buFont typeface="Arial" panose="020B0604020202020204" pitchFamily="34" charset="0"/>
              <a:buChar char="•"/>
            </a:pPr>
            <a:r>
              <a:rPr lang="mk-MK" sz="1100" dirty="0" smtClean="0">
                <a:solidFill>
                  <a:schemeClr val="tx1"/>
                </a:solidFill>
              </a:rPr>
              <a:t>Правење закони во интерес на сите граѓани, обезбедување еднакви услови за сите граѓани, заштита на правата на сите граѓани</a:t>
            </a:r>
            <a:endParaRPr lang="en-US" sz="1100" dirty="0">
              <a:solidFill>
                <a:schemeClr val="tx1"/>
              </a:solidFill>
            </a:endParaRPr>
          </a:p>
          <a:p>
            <a:pPr>
              <a:spcBef>
                <a:spcPts val="0"/>
              </a:spcBef>
            </a:pPr>
            <a:endParaRPr lang="en-US" sz="1000" dirty="0">
              <a:solidFill>
                <a:schemeClr val="tx1"/>
              </a:solidFill>
            </a:endParaRPr>
          </a:p>
          <a:p>
            <a:r>
              <a:rPr lang="mk-MK" sz="1400" dirty="0" smtClean="0">
                <a:solidFill>
                  <a:schemeClr val="tx1"/>
                </a:solidFill>
              </a:rPr>
              <a:t>Подобрување на ефикасноста на парламентарците</a:t>
            </a:r>
            <a:endParaRPr lang="en-US" sz="1400" dirty="0">
              <a:solidFill>
                <a:schemeClr val="tx1"/>
              </a:solidFill>
            </a:endParaRPr>
          </a:p>
          <a:p>
            <a:r>
              <a:rPr lang="mk-MK" sz="1000" dirty="0" smtClean="0">
                <a:solidFill>
                  <a:schemeClr val="tx1"/>
                </a:solidFill>
              </a:rPr>
              <a:t>Треба</a:t>
            </a:r>
            <a:r>
              <a:rPr lang="en-US" sz="1000" dirty="0" smtClean="0">
                <a:solidFill>
                  <a:schemeClr val="tx1"/>
                </a:solidFill>
              </a:rPr>
              <a:t>: </a:t>
            </a:r>
            <a:r>
              <a:rPr lang="en-US" sz="1000" i="1" dirty="0" smtClean="0">
                <a:solidFill>
                  <a:schemeClr val="tx1"/>
                </a:solidFill>
              </a:rPr>
              <a:t>“</a:t>
            </a:r>
            <a:r>
              <a:rPr lang="mk-MK" sz="1000" i="1" dirty="0" smtClean="0">
                <a:solidFill>
                  <a:schemeClr val="tx1"/>
                </a:solidFill>
              </a:rPr>
              <a:t>Да лажат помалку</a:t>
            </a:r>
            <a:r>
              <a:rPr lang="en-US" sz="1000" i="1" dirty="0" smtClean="0">
                <a:solidFill>
                  <a:schemeClr val="tx1"/>
                </a:solidFill>
              </a:rPr>
              <a:t>“; “</a:t>
            </a:r>
            <a:r>
              <a:rPr lang="mk-MK" sz="1000" i="1" dirty="0" smtClean="0">
                <a:solidFill>
                  <a:schemeClr val="tx1"/>
                </a:solidFill>
              </a:rPr>
              <a:t>Ефикасно да си ја работат својата работа</a:t>
            </a:r>
            <a:r>
              <a:rPr lang="en-US" sz="1000" i="1" dirty="0" smtClean="0">
                <a:solidFill>
                  <a:schemeClr val="tx1"/>
                </a:solidFill>
              </a:rPr>
              <a:t>“; “</a:t>
            </a:r>
            <a:r>
              <a:rPr lang="mk-MK" sz="1000" i="1" dirty="0" smtClean="0">
                <a:solidFill>
                  <a:schemeClr val="tx1"/>
                </a:solidFill>
              </a:rPr>
              <a:t>Да соработуваат поблиску со граѓаните</a:t>
            </a:r>
            <a:r>
              <a:rPr lang="en-US" sz="1000" i="1" dirty="0" smtClean="0">
                <a:solidFill>
                  <a:schemeClr val="tx1"/>
                </a:solidFill>
              </a:rPr>
              <a:t>" – </a:t>
            </a:r>
            <a:r>
              <a:rPr lang="mk-MK" sz="1000" i="1" dirty="0">
                <a:solidFill>
                  <a:schemeClr val="tx1"/>
                </a:solidFill>
              </a:rPr>
              <a:t>Изјавено од многу различни профили испитаници со ризик од социјално исклучување</a:t>
            </a:r>
            <a:endParaRPr lang="en-US" sz="1000" i="1" dirty="0">
              <a:solidFill>
                <a:schemeClr val="tx1"/>
              </a:solidFill>
            </a:endParaRPr>
          </a:p>
          <a:p>
            <a:endParaRPr lang="en-US" sz="1000" dirty="0">
              <a:solidFill>
                <a:schemeClr val="tx1"/>
              </a:solidFill>
            </a:endParaRPr>
          </a:p>
          <a:p>
            <a:r>
              <a:rPr lang="ru-RU" sz="1400" dirty="0">
                <a:solidFill>
                  <a:schemeClr val="tx1"/>
                </a:solidFill>
              </a:rPr>
              <a:t>Промовирање на интересите на граѓаните, вклучувајќи ги и нивните економски можности. Собранието треба да </a:t>
            </a:r>
            <a:r>
              <a:rPr lang="ru-RU" sz="1400" dirty="0" smtClean="0">
                <a:solidFill>
                  <a:schemeClr val="tx1"/>
                </a:solidFill>
              </a:rPr>
              <a:t>прави </a:t>
            </a:r>
            <a:r>
              <a:rPr lang="ru-RU" sz="1400" dirty="0">
                <a:solidFill>
                  <a:schemeClr val="tx1"/>
                </a:solidFill>
              </a:rPr>
              <a:t>економски промени кои ќе </a:t>
            </a:r>
            <a:r>
              <a:rPr lang="ru-RU" sz="1400" dirty="0" smtClean="0">
                <a:solidFill>
                  <a:schemeClr val="tx1"/>
                </a:solidFill>
              </a:rPr>
              <a:t>и обезбедат на државата одржлива </a:t>
            </a:r>
            <a:r>
              <a:rPr lang="ru-RU" sz="1400" dirty="0">
                <a:solidFill>
                  <a:schemeClr val="tx1"/>
                </a:solidFill>
              </a:rPr>
              <a:t>и стабилна економска основа, што ќе доведе до подобрување на животниот стандард за сите граѓани</a:t>
            </a:r>
            <a:r>
              <a:rPr lang="ru-RU" sz="1400" dirty="0" smtClean="0">
                <a:solidFill>
                  <a:schemeClr val="tx1"/>
                </a:solidFill>
              </a:rPr>
              <a:t>. </a:t>
            </a:r>
          </a:p>
        </p:txBody>
      </p:sp>
      <p:sp>
        <p:nvSpPr>
          <p:cNvPr id="13" name="Rechteck 9"/>
          <p:cNvSpPr/>
          <p:nvPr>
            <p:custDataLst>
              <p:tags r:id="rId1"/>
            </p:custDataLst>
          </p:nvPr>
        </p:nvSpPr>
        <p:spPr bwMode="gray">
          <a:xfrm>
            <a:off x="402195" y="2943393"/>
            <a:ext cx="1033579" cy="513644"/>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r>
              <a:rPr lang="en-US" sz="2600" b="1" dirty="0">
                <a:solidFill>
                  <a:schemeClr val="bg1"/>
                </a:solidFill>
                <a:cs typeface="Arial" pitchFamily="34" charset="0"/>
              </a:rPr>
              <a:t>2</a:t>
            </a:r>
          </a:p>
        </p:txBody>
      </p:sp>
      <p:sp>
        <p:nvSpPr>
          <p:cNvPr id="14" name="Rechteck 17"/>
          <p:cNvSpPr/>
          <p:nvPr>
            <p:custDataLst>
              <p:tags r:id="rId2"/>
            </p:custDataLst>
          </p:nvPr>
        </p:nvSpPr>
        <p:spPr bwMode="gray">
          <a:xfrm>
            <a:off x="273292" y="1717827"/>
            <a:ext cx="1195486" cy="657875"/>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r>
              <a:rPr lang="en-US" sz="2600" b="1" dirty="0">
                <a:solidFill>
                  <a:schemeClr val="bg1"/>
                </a:solidFill>
                <a:cs typeface="Arial" pitchFamily="34" charset="0"/>
              </a:rPr>
              <a:t>1</a:t>
            </a:r>
          </a:p>
        </p:txBody>
      </p:sp>
      <p:sp>
        <p:nvSpPr>
          <p:cNvPr id="15" name="Rechteck 21"/>
          <p:cNvSpPr/>
          <p:nvPr>
            <p:custDataLst>
              <p:tags r:id="rId3"/>
            </p:custDataLst>
          </p:nvPr>
        </p:nvSpPr>
        <p:spPr bwMode="gray">
          <a:xfrm>
            <a:off x="660381" y="5198709"/>
            <a:ext cx="517205" cy="513644"/>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r>
              <a:rPr lang="en-US" sz="2600" b="1" dirty="0">
                <a:solidFill>
                  <a:schemeClr val="bg1"/>
                </a:solidFill>
                <a:cs typeface="Arial" pitchFamily="34" charset="0"/>
              </a:rPr>
              <a:t>4</a:t>
            </a:r>
          </a:p>
        </p:txBody>
      </p:sp>
      <p:sp>
        <p:nvSpPr>
          <p:cNvPr id="16" name="Rechteck 25"/>
          <p:cNvSpPr/>
          <p:nvPr>
            <p:custDataLst>
              <p:tags r:id="rId4"/>
            </p:custDataLst>
          </p:nvPr>
        </p:nvSpPr>
        <p:spPr bwMode="gray">
          <a:xfrm>
            <a:off x="484474" y="4075857"/>
            <a:ext cx="869020" cy="513644"/>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pPr>
            <a:r>
              <a:rPr lang="en-US" sz="2600" b="1" dirty="0">
                <a:solidFill>
                  <a:schemeClr val="bg1"/>
                </a:solidFill>
                <a:cs typeface="Arial" pitchFamily="34" charset="0"/>
              </a:rPr>
              <a:t>3</a:t>
            </a:r>
          </a:p>
        </p:txBody>
      </p:sp>
    </p:spTree>
    <p:extLst>
      <p:ext uri="{BB962C8B-B14F-4D97-AF65-F5344CB8AC3E}">
        <p14:creationId xmlns:p14="http://schemas.microsoft.com/office/powerpoint/2010/main" val="38266838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k-MK" dirty="0" smtClean="0"/>
              <a:t>ИЗРАБОТКА И </a:t>
            </a:r>
            <a:br>
              <a:rPr lang="mk-MK" dirty="0" smtClean="0"/>
            </a:br>
            <a:r>
              <a:rPr lang="mk-MK" dirty="0" smtClean="0"/>
              <a:t>НОСЕЊЕ ЗАКОНИ </a:t>
            </a:r>
            <a:endParaRPr lang="en-US" dirty="0"/>
          </a:p>
        </p:txBody>
      </p:sp>
      <p:sp>
        <p:nvSpPr>
          <p:cNvPr id="5" name="Content Placeholder 7"/>
          <p:cNvSpPr txBox="1">
            <a:spLocks/>
          </p:cNvSpPr>
          <p:nvPr/>
        </p:nvSpPr>
        <p:spPr>
          <a:xfrm>
            <a:off x="691325" y="1477727"/>
            <a:ext cx="8172557" cy="1289971"/>
          </a:xfrm>
          <a:prstGeom prst="rect">
            <a:avLst/>
          </a:prstGeom>
        </p:spPr>
        <p:txBody>
          <a:bodyPr/>
          <a:lstStyle>
            <a:lvl1pPr marL="0" indent="0" algn="l" defTabSz="914400" rtl="0" eaLnBrk="1" latinLnBrk="0" hangingPunct="1">
              <a:spcBef>
                <a:spcPts val="600"/>
              </a:spcBef>
              <a:spcAft>
                <a:spcPts val="0"/>
              </a:spcAft>
              <a:buFont typeface="Arial" pitchFamily="34" charset="0"/>
              <a:buNone/>
              <a:defRPr sz="1800" kern="1200">
                <a:solidFill>
                  <a:schemeClr val="tx2"/>
                </a:solidFill>
                <a:latin typeface="Arial" pitchFamily="34" charset="0"/>
                <a:ea typeface="+mn-ea"/>
                <a:cs typeface="Arial" pitchFamily="34" charset="0"/>
              </a:defRPr>
            </a:lvl1pPr>
            <a:lvl2pPr marL="0" indent="0" algn="l" defTabSz="914400" rtl="0" eaLnBrk="1" latinLnBrk="0" hangingPunct="1">
              <a:spcBef>
                <a:spcPts val="600"/>
              </a:spcBef>
              <a:spcAft>
                <a:spcPts val="0"/>
              </a:spcAft>
              <a:buFont typeface="Arial" pitchFamily="34" charset="0"/>
              <a:buNone/>
              <a:defRPr sz="1600" kern="1200">
                <a:solidFill>
                  <a:schemeClr val="tx1"/>
                </a:solidFill>
                <a:latin typeface="Arial" pitchFamily="34" charset="0"/>
                <a:ea typeface="+mn-ea"/>
                <a:cs typeface="Arial" pitchFamily="34" charset="0"/>
              </a:defRPr>
            </a:lvl2pPr>
            <a:lvl3pPr marL="180975"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3pPr>
            <a:lvl4pPr marL="36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4pPr>
            <a:lvl5pPr marL="540000" indent="-180975" algn="l" defTabSz="914400" rtl="0" eaLnBrk="1" latinLnBrk="0" hangingPunct="1">
              <a:spcBef>
                <a:spcPts val="300"/>
              </a:spcBef>
              <a:spcAft>
                <a:spcPts val="0"/>
              </a:spcAft>
              <a:buFont typeface="Arial" pitchFamily="34" charset="0"/>
              <a:buChar char="•"/>
              <a:defRPr sz="1600" b="0" kern="1200" baseline="0">
                <a:solidFill>
                  <a:schemeClr val="tx1"/>
                </a:solidFill>
                <a:latin typeface="Arial" pitchFamily="34" charset="0"/>
                <a:ea typeface="+mn-ea"/>
                <a:cs typeface="Arial" pitchFamily="34" charset="0"/>
              </a:defRPr>
            </a:lvl5pPr>
            <a:lvl6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6pPr>
            <a:lvl7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7pPr>
            <a:lvl8pPr marL="542925"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9pPr>
          </a:lstStyle>
          <a:p>
            <a:pPr>
              <a:spcBef>
                <a:spcPts val="300"/>
              </a:spcBef>
            </a:pPr>
            <a:r>
              <a:rPr lang="ru-RU" sz="1400" b="1" dirty="0">
                <a:solidFill>
                  <a:schemeClr val="accent1"/>
                </a:solidFill>
              </a:rPr>
              <a:t>Испитаниците кои сметаат дека Собранието </a:t>
            </a:r>
            <a:r>
              <a:rPr lang="ru-RU" sz="1400" b="1" dirty="0" smtClean="0">
                <a:solidFill>
                  <a:schemeClr val="accent1"/>
                </a:solidFill>
              </a:rPr>
              <a:t>носи закони во најдобар интерес </a:t>
            </a:r>
            <a:r>
              <a:rPr lang="ru-RU" sz="1400" b="1" dirty="0">
                <a:solidFill>
                  <a:schemeClr val="accent1"/>
                </a:solidFill>
              </a:rPr>
              <a:t>на граѓаните, </a:t>
            </a:r>
            <a:r>
              <a:rPr lang="ru-RU" sz="1400" b="1" dirty="0" smtClean="0">
                <a:solidFill>
                  <a:schemeClr val="accent1"/>
                </a:solidFill>
              </a:rPr>
              <a:t>ги потенцираат </a:t>
            </a:r>
            <a:endParaRPr lang="mk-MK" sz="1400" b="1" dirty="0" smtClean="0">
              <a:solidFill>
                <a:schemeClr val="accent1"/>
              </a:solidFill>
            </a:endParaRPr>
          </a:p>
          <a:p>
            <a:pPr marL="176209" indent="-176209">
              <a:spcBef>
                <a:spcPts val="300"/>
              </a:spcBef>
              <a:buFont typeface="Wingdings" panose="05000000000000000000" pitchFamily="2" charset="2"/>
              <a:buChar char="§"/>
            </a:pPr>
            <a:r>
              <a:rPr lang="mk-MK" sz="1400" dirty="0" smtClean="0">
                <a:solidFill>
                  <a:schemeClr val="tx1"/>
                </a:solidFill>
              </a:rPr>
              <a:t>Законот за субвенции на земјоделците, законот за сголемување на минималната плата </a:t>
            </a:r>
            <a:r>
              <a:rPr lang="en-US" sz="1400" dirty="0" smtClean="0">
                <a:solidFill>
                  <a:schemeClr val="tx1"/>
                </a:solidFill>
              </a:rPr>
              <a:t> </a:t>
            </a:r>
            <a:endParaRPr lang="en-US" sz="1400" dirty="0">
              <a:solidFill>
                <a:schemeClr val="tx1"/>
              </a:solidFill>
            </a:endParaRPr>
          </a:p>
          <a:p>
            <a:pPr marL="171446" indent="-171446" algn="just">
              <a:buFont typeface="Wingdings" panose="05000000000000000000" pitchFamily="2" charset="2"/>
              <a:buChar char="§"/>
            </a:pPr>
            <a:r>
              <a:rPr lang="mk-MK" sz="1400" dirty="0" smtClean="0">
                <a:solidFill>
                  <a:schemeClr val="tx1"/>
                </a:solidFill>
              </a:rPr>
              <a:t>Законите и законските измени во корист на учениците/студентите </a:t>
            </a:r>
            <a:r>
              <a:rPr lang="en-US" sz="1400" dirty="0" smtClean="0">
                <a:solidFill>
                  <a:schemeClr val="tx1"/>
                </a:solidFill>
              </a:rPr>
              <a:t>(</a:t>
            </a:r>
            <a:r>
              <a:rPr lang="mk-MK" sz="1400" dirty="0" smtClean="0">
                <a:solidFill>
                  <a:schemeClr val="tx1"/>
                </a:solidFill>
              </a:rPr>
              <a:t>како законот за укинување на екстерното тестирање</a:t>
            </a:r>
            <a:r>
              <a:rPr lang="en-US" sz="1400" dirty="0" smtClean="0">
                <a:solidFill>
                  <a:schemeClr val="tx1"/>
                </a:solidFill>
              </a:rPr>
              <a:t>) </a:t>
            </a:r>
            <a:r>
              <a:rPr lang="mk-MK" sz="1400" dirty="0" smtClean="0">
                <a:solidFill>
                  <a:schemeClr val="tx1"/>
                </a:solidFill>
              </a:rPr>
              <a:t>или во корист на пензионерите </a:t>
            </a:r>
            <a:r>
              <a:rPr lang="en-US" sz="1400" dirty="0" smtClean="0">
                <a:solidFill>
                  <a:schemeClr val="tx1"/>
                </a:solidFill>
              </a:rPr>
              <a:t>(</a:t>
            </a:r>
            <a:r>
              <a:rPr lang="mk-MK" sz="1400" dirty="0" smtClean="0">
                <a:solidFill>
                  <a:schemeClr val="tx1"/>
                </a:solidFill>
              </a:rPr>
              <a:t>зголемување на пензиите</a:t>
            </a:r>
            <a:r>
              <a:rPr lang="en-US" sz="1400" dirty="0" smtClean="0">
                <a:solidFill>
                  <a:schemeClr val="tx1"/>
                </a:solidFill>
              </a:rPr>
              <a:t>). </a:t>
            </a:r>
            <a:endParaRPr lang="en-US" sz="1400" dirty="0">
              <a:solidFill>
                <a:schemeClr val="tx1"/>
              </a:solidFill>
            </a:endParaRPr>
          </a:p>
        </p:txBody>
      </p:sp>
      <p:sp>
        <p:nvSpPr>
          <p:cNvPr id="6" name="Content Placeholder 8"/>
          <p:cNvSpPr txBox="1">
            <a:spLocks/>
          </p:cNvSpPr>
          <p:nvPr/>
        </p:nvSpPr>
        <p:spPr>
          <a:xfrm>
            <a:off x="673857" y="3140968"/>
            <a:ext cx="4799374" cy="2794948"/>
          </a:xfrm>
          <a:prstGeom prst="rect">
            <a:avLst/>
          </a:prstGeom>
        </p:spPr>
        <p:txBody>
          <a:bodyPr/>
          <a:lstStyle>
            <a:lvl1pPr marL="0" indent="0" algn="l" defTabSz="914400" rtl="0" eaLnBrk="1" latinLnBrk="0" hangingPunct="1">
              <a:spcBef>
                <a:spcPts val="600"/>
              </a:spcBef>
              <a:spcAft>
                <a:spcPts val="0"/>
              </a:spcAft>
              <a:buFont typeface="Arial" pitchFamily="34" charset="0"/>
              <a:buNone/>
              <a:defRPr sz="1800" kern="1200">
                <a:solidFill>
                  <a:schemeClr val="tx2"/>
                </a:solidFill>
                <a:latin typeface="Arial" pitchFamily="34" charset="0"/>
                <a:ea typeface="+mn-ea"/>
                <a:cs typeface="Arial" pitchFamily="34" charset="0"/>
              </a:defRPr>
            </a:lvl1pPr>
            <a:lvl2pPr marL="0" indent="0" algn="l" defTabSz="914400" rtl="0" eaLnBrk="1" latinLnBrk="0" hangingPunct="1">
              <a:spcBef>
                <a:spcPts val="600"/>
              </a:spcBef>
              <a:spcAft>
                <a:spcPts val="0"/>
              </a:spcAft>
              <a:buFont typeface="Arial" pitchFamily="34" charset="0"/>
              <a:buNone/>
              <a:defRPr sz="1600" kern="1200">
                <a:solidFill>
                  <a:schemeClr val="tx1"/>
                </a:solidFill>
                <a:latin typeface="Arial" pitchFamily="34" charset="0"/>
                <a:ea typeface="+mn-ea"/>
                <a:cs typeface="Arial" pitchFamily="34" charset="0"/>
              </a:defRPr>
            </a:lvl2pPr>
            <a:lvl3pPr marL="180975"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3pPr>
            <a:lvl4pPr marL="36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4pPr>
            <a:lvl5pPr marL="540000" indent="-180975" algn="l" defTabSz="914400" rtl="0" eaLnBrk="1" latinLnBrk="0" hangingPunct="1">
              <a:spcBef>
                <a:spcPts val="300"/>
              </a:spcBef>
              <a:spcAft>
                <a:spcPts val="0"/>
              </a:spcAft>
              <a:buFont typeface="Arial" pitchFamily="34" charset="0"/>
              <a:buChar char="•"/>
              <a:defRPr sz="1600" b="0" kern="1200" baseline="0">
                <a:solidFill>
                  <a:schemeClr val="tx1"/>
                </a:solidFill>
                <a:latin typeface="Arial" pitchFamily="34" charset="0"/>
                <a:ea typeface="+mn-ea"/>
                <a:cs typeface="Arial" pitchFamily="34" charset="0"/>
              </a:defRPr>
            </a:lvl5pPr>
            <a:lvl6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6pPr>
            <a:lvl7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7pPr>
            <a:lvl8pPr marL="542925"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9pPr>
          </a:lstStyle>
          <a:p>
            <a:r>
              <a:rPr lang="mk-MK" sz="1400" b="1" dirty="0" smtClean="0">
                <a:solidFill>
                  <a:schemeClr val="accent1"/>
                </a:solidFill>
              </a:rPr>
              <a:t>Многу испитаници сметаат дека Скобранието не носи закони во најдобар интерес на граѓаните</a:t>
            </a:r>
            <a:r>
              <a:rPr lang="en-US" sz="1400" b="1" dirty="0" smtClean="0">
                <a:solidFill>
                  <a:schemeClr val="accent1"/>
                </a:solidFill>
              </a:rPr>
              <a:t>. </a:t>
            </a:r>
            <a:endParaRPr lang="en-US" sz="1400" b="1" dirty="0">
              <a:solidFill>
                <a:schemeClr val="accent1"/>
              </a:solidFill>
            </a:endParaRPr>
          </a:p>
          <a:p>
            <a:pPr marL="176209" indent="-176209">
              <a:buFont typeface="Wingdings" panose="05000000000000000000" pitchFamily="2" charset="2"/>
              <a:buChar char="§"/>
            </a:pPr>
            <a:r>
              <a:rPr lang="mk-MK" sz="1400" b="1" dirty="0" smtClean="0">
                <a:solidFill>
                  <a:schemeClr val="tx1"/>
                </a:solidFill>
              </a:rPr>
              <a:t>политичарите се грижат само за себе, </a:t>
            </a:r>
            <a:r>
              <a:rPr lang="mk-MK" sz="1400" dirty="0" smtClean="0">
                <a:solidFill>
                  <a:schemeClr val="tx1"/>
                </a:solidFill>
              </a:rPr>
              <a:t>а не за доброто на граѓаните генерално</a:t>
            </a:r>
            <a:r>
              <a:rPr lang="en-US" sz="1400" dirty="0" smtClean="0">
                <a:solidFill>
                  <a:schemeClr val="tx1"/>
                </a:solidFill>
              </a:rPr>
              <a:t>. </a:t>
            </a:r>
            <a:endParaRPr lang="en-US" sz="1400" dirty="0">
              <a:solidFill>
                <a:schemeClr val="tx1"/>
              </a:solidFill>
            </a:endParaRPr>
          </a:p>
          <a:p>
            <a:pPr marL="176209" indent="-176209">
              <a:buFont typeface="Wingdings" panose="05000000000000000000" pitchFamily="2" charset="2"/>
              <a:buChar char="§"/>
            </a:pPr>
            <a:r>
              <a:rPr lang="mk-MK" sz="1400" dirty="0" smtClean="0">
                <a:solidFill>
                  <a:schemeClr val="tx1"/>
                </a:solidFill>
              </a:rPr>
              <a:t>се носат лоши закони</a:t>
            </a:r>
            <a:r>
              <a:rPr lang="en-US" sz="1400" dirty="0" smtClean="0">
                <a:solidFill>
                  <a:schemeClr val="tx1"/>
                </a:solidFill>
              </a:rPr>
              <a:t>, </a:t>
            </a:r>
            <a:r>
              <a:rPr lang="mk-MK" sz="1400" b="1" dirty="0" smtClean="0">
                <a:solidFill>
                  <a:schemeClr val="tx1"/>
                </a:solidFill>
              </a:rPr>
              <a:t>закони </a:t>
            </a:r>
            <a:r>
              <a:rPr lang="mk-MK" sz="1400" dirty="0" smtClean="0">
                <a:solidFill>
                  <a:schemeClr val="tx1"/>
                </a:solidFill>
              </a:rPr>
              <a:t>кои се усвојуваат во Собранието само </a:t>
            </a:r>
            <a:r>
              <a:rPr lang="mk-MK" sz="1400" b="1" dirty="0" smtClean="0">
                <a:solidFill>
                  <a:schemeClr val="tx1"/>
                </a:solidFill>
              </a:rPr>
              <a:t>за лични интереси на пратениците </a:t>
            </a:r>
            <a:r>
              <a:rPr lang="mk-MK" sz="1400" dirty="0" smtClean="0">
                <a:solidFill>
                  <a:schemeClr val="tx1"/>
                </a:solidFill>
              </a:rPr>
              <a:t> </a:t>
            </a:r>
            <a:endParaRPr lang="en-US" sz="1400" dirty="0">
              <a:solidFill>
                <a:schemeClr val="tx1"/>
              </a:solidFill>
            </a:endParaRPr>
          </a:p>
        </p:txBody>
      </p:sp>
      <p:grpSp>
        <p:nvGrpSpPr>
          <p:cNvPr id="10" name="Group 17"/>
          <p:cNvGrpSpPr>
            <a:grpSpLocks noChangeAspect="1"/>
          </p:cNvGrpSpPr>
          <p:nvPr>
            <p:custDataLst>
              <p:tags r:id="rId1"/>
            </p:custDataLst>
          </p:nvPr>
        </p:nvGrpSpPr>
        <p:grpSpPr bwMode="auto">
          <a:xfrm>
            <a:off x="340002" y="1536020"/>
            <a:ext cx="334850" cy="329360"/>
            <a:chOff x="946" y="271"/>
            <a:chExt cx="3842" cy="3779"/>
          </a:xfrm>
          <a:solidFill>
            <a:schemeClr val="accent1"/>
          </a:solidFill>
        </p:grpSpPr>
        <p:sp>
          <p:nvSpPr>
            <p:cNvPr id="11" name="Freeform 18"/>
            <p:cNvSpPr>
              <a:spLocks/>
            </p:cNvSpPr>
            <p:nvPr/>
          </p:nvSpPr>
          <p:spPr bwMode="auto">
            <a:xfrm>
              <a:off x="4032" y="1405"/>
              <a:ext cx="756" cy="2645"/>
            </a:xfrm>
            <a:custGeom>
              <a:avLst/>
              <a:gdLst>
                <a:gd name="T0" fmla="*/ 320 w 320"/>
                <a:gd name="T1" fmla="*/ 1120 h 1120"/>
                <a:gd name="T2" fmla="*/ 200 w 320"/>
                <a:gd name="T3" fmla="*/ 1120 h 1120"/>
                <a:gd name="T4" fmla="*/ 0 w 320"/>
                <a:gd name="T5" fmla="*/ 920 h 1120"/>
                <a:gd name="T6" fmla="*/ 0 w 320"/>
                <a:gd name="T7" fmla="*/ 200 h 1120"/>
                <a:gd name="T8" fmla="*/ 200 w 320"/>
                <a:gd name="T9" fmla="*/ 0 h 1120"/>
                <a:gd name="T10" fmla="*/ 320 w 320"/>
                <a:gd name="T11" fmla="*/ 0 h 1120"/>
                <a:gd name="T12" fmla="*/ 320 w 320"/>
                <a:gd name="T13" fmla="*/ 1120 h 1120"/>
              </a:gdLst>
              <a:ahLst/>
              <a:cxnLst>
                <a:cxn ang="0">
                  <a:pos x="T0" y="T1"/>
                </a:cxn>
                <a:cxn ang="0">
                  <a:pos x="T2" y="T3"/>
                </a:cxn>
                <a:cxn ang="0">
                  <a:pos x="T4" y="T5"/>
                </a:cxn>
                <a:cxn ang="0">
                  <a:pos x="T6" y="T7"/>
                </a:cxn>
                <a:cxn ang="0">
                  <a:pos x="T8" y="T9"/>
                </a:cxn>
                <a:cxn ang="0">
                  <a:pos x="T10" y="T11"/>
                </a:cxn>
                <a:cxn ang="0">
                  <a:pos x="T12" y="T13"/>
                </a:cxn>
              </a:cxnLst>
              <a:rect l="0" t="0" r="r" b="b"/>
              <a:pathLst>
                <a:path w="320" h="1120">
                  <a:moveTo>
                    <a:pt x="320" y="1120"/>
                  </a:moveTo>
                  <a:cubicBezTo>
                    <a:pt x="200" y="1120"/>
                    <a:pt x="200" y="1120"/>
                    <a:pt x="200" y="1120"/>
                  </a:cubicBezTo>
                  <a:cubicBezTo>
                    <a:pt x="90" y="1120"/>
                    <a:pt x="0" y="1030"/>
                    <a:pt x="0" y="920"/>
                  </a:cubicBezTo>
                  <a:cubicBezTo>
                    <a:pt x="0" y="200"/>
                    <a:pt x="0" y="200"/>
                    <a:pt x="0" y="200"/>
                  </a:cubicBezTo>
                  <a:cubicBezTo>
                    <a:pt x="0" y="90"/>
                    <a:pt x="90" y="0"/>
                    <a:pt x="200" y="0"/>
                  </a:cubicBezTo>
                  <a:cubicBezTo>
                    <a:pt x="320" y="0"/>
                    <a:pt x="320" y="0"/>
                    <a:pt x="320" y="0"/>
                  </a:cubicBezTo>
                  <a:cubicBezTo>
                    <a:pt x="320" y="278"/>
                    <a:pt x="320" y="1022"/>
                    <a:pt x="320" y="1120"/>
                  </a:cubicBezTo>
                  <a:close/>
                </a:path>
              </a:pathLst>
            </a:custGeom>
            <a:grpFill/>
            <a:ln>
              <a:noFill/>
            </a:ln>
            <a:extLst>
              <a:ext uri="{91240B29-F687-4F45-9708-019B960494DF}">
                <a14:hiddenLine xmlns:a14="http://schemas.microsoft.com/office/drawing/2010/main" w="9525">
                  <a:solidFill>
                    <a:schemeClr val="dk1"/>
                  </a:solidFill>
                  <a:round/>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2" name="Freeform 19"/>
            <p:cNvSpPr>
              <a:spLocks/>
            </p:cNvSpPr>
            <p:nvPr/>
          </p:nvSpPr>
          <p:spPr bwMode="auto">
            <a:xfrm>
              <a:off x="946" y="271"/>
              <a:ext cx="2897" cy="3779"/>
            </a:xfrm>
            <a:custGeom>
              <a:avLst/>
              <a:gdLst>
                <a:gd name="T0" fmla="*/ 1226 w 1226"/>
                <a:gd name="T1" fmla="*/ 1440 h 1600"/>
                <a:gd name="T2" fmla="*/ 1100 w 1226"/>
                <a:gd name="T3" fmla="*/ 1440 h 1600"/>
                <a:gd name="T4" fmla="*/ 1018 w 1226"/>
                <a:gd name="T5" fmla="*/ 1452 h 1600"/>
                <a:gd name="T6" fmla="*/ 866 w 1226"/>
                <a:gd name="T7" fmla="*/ 1540 h 1600"/>
                <a:gd name="T8" fmla="*/ 770 w 1226"/>
                <a:gd name="T9" fmla="*/ 1585 h 1600"/>
                <a:gd name="T10" fmla="*/ 666 w 1226"/>
                <a:gd name="T11" fmla="*/ 1600 h 1600"/>
                <a:gd name="T12" fmla="*/ 426 w 1226"/>
                <a:gd name="T13" fmla="*/ 1600 h 1600"/>
                <a:gd name="T14" fmla="*/ 194 w 1226"/>
                <a:gd name="T15" fmla="*/ 1419 h 1600"/>
                <a:gd name="T16" fmla="*/ 20 w 1226"/>
                <a:gd name="T17" fmla="*/ 783 h 1600"/>
                <a:gd name="T18" fmla="*/ 61 w 1226"/>
                <a:gd name="T19" fmla="*/ 574 h 1600"/>
                <a:gd name="T20" fmla="*/ 252 w 1226"/>
                <a:gd name="T21" fmla="*/ 480 h 1600"/>
                <a:gd name="T22" fmla="*/ 484 w 1226"/>
                <a:gd name="T23" fmla="*/ 480 h 1600"/>
                <a:gd name="T24" fmla="*/ 450 w 1226"/>
                <a:gd name="T25" fmla="*/ 407 h 1600"/>
                <a:gd name="T26" fmla="*/ 457 w 1226"/>
                <a:gd name="T27" fmla="*/ 137 h 1600"/>
                <a:gd name="T28" fmla="*/ 706 w 1226"/>
                <a:gd name="T29" fmla="*/ 0 h 1600"/>
                <a:gd name="T30" fmla="*/ 746 w 1226"/>
                <a:gd name="T31" fmla="*/ 40 h 1600"/>
                <a:gd name="T32" fmla="*/ 854 w 1226"/>
                <a:gd name="T33" fmla="*/ 332 h 1600"/>
                <a:gd name="T34" fmla="*/ 1014 w 1226"/>
                <a:gd name="T35" fmla="*/ 492 h 1600"/>
                <a:gd name="T36" fmla="*/ 1070 w 1226"/>
                <a:gd name="T37" fmla="*/ 567 h 1600"/>
                <a:gd name="T38" fmla="*/ 1146 w 1226"/>
                <a:gd name="T39" fmla="*/ 640 h 1600"/>
                <a:gd name="T40" fmla="*/ 1226 w 1226"/>
                <a:gd name="T41" fmla="*/ 640 h 1600"/>
                <a:gd name="T42" fmla="*/ 1226 w 1226"/>
                <a:gd name="T43" fmla="*/ 1440 h 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26" h="1600">
                  <a:moveTo>
                    <a:pt x="1226" y="1440"/>
                  </a:moveTo>
                  <a:cubicBezTo>
                    <a:pt x="1100" y="1440"/>
                    <a:pt x="1100" y="1440"/>
                    <a:pt x="1100" y="1440"/>
                  </a:cubicBezTo>
                  <a:cubicBezTo>
                    <a:pt x="1071" y="1440"/>
                    <a:pt x="1044" y="1444"/>
                    <a:pt x="1018" y="1452"/>
                  </a:cubicBezTo>
                  <a:cubicBezTo>
                    <a:pt x="965" y="1468"/>
                    <a:pt x="912" y="1509"/>
                    <a:pt x="866" y="1540"/>
                  </a:cubicBezTo>
                  <a:cubicBezTo>
                    <a:pt x="836" y="1559"/>
                    <a:pt x="804" y="1575"/>
                    <a:pt x="770" y="1585"/>
                  </a:cubicBezTo>
                  <a:cubicBezTo>
                    <a:pt x="737" y="1595"/>
                    <a:pt x="703" y="1600"/>
                    <a:pt x="666" y="1600"/>
                  </a:cubicBezTo>
                  <a:cubicBezTo>
                    <a:pt x="426" y="1600"/>
                    <a:pt x="426" y="1600"/>
                    <a:pt x="426" y="1600"/>
                  </a:cubicBezTo>
                  <a:cubicBezTo>
                    <a:pt x="315" y="1600"/>
                    <a:pt x="222" y="1526"/>
                    <a:pt x="194" y="1419"/>
                  </a:cubicBezTo>
                  <a:cubicBezTo>
                    <a:pt x="20" y="783"/>
                    <a:pt x="20" y="783"/>
                    <a:pt x="20" y="783"/>
                  </a:cubicBezTo>
                  <a:cubicBezTo>
                    <a:pt x="0" y="709"/>
                    <a:pt x="14" y="636"/>
                    <a:pt x="61" y="574"/>
                  </a:cubicBezTo>
                  <a:cubicBezTo>
                    <a:pt x="108" y="514"/>
                    <a:pt x="175" y="480"/>
                    <a:pt x="252" y="480"/>
                  </a:cubicBezTo>
                  <a:cubicBezTo>
                    <a:pt x="484" y="480"/>
                    <a:pt x="484" y="480"/>
                    <a:pt x="484" y="480"/>
                  </a:cubicBezTo>
                  <a:cubicBezTo>
                    <a:pt x="450" y="407"/>
                    <a:pt x="450" y="407"/>
                    <a:pt x="450" y="407"/>
                  </a:cubicBezTo>
                  <a:cubicBezTo>
                    <a:pt x="412" y="325"/>
                    <a:pt x="415" y="216"/>
                    <a:pt x="457" y="137"/>
                  </a:cubicBezTo>
                  <a:cubicBezTo>
                    <a:pt x="508" y="41"/>
                    <a:pt x="602" y="0"/>
                    <a:pt x="706" y="0"/>
                  </a:cubicBezTo>
                  <a:cubicBezTo>
                    <a:pt x="728" y="0"/>
                    <a:pt x="746" y="18"/>
                    <a:pt x="746" y="40"/>
                  </a:cubicBezTo>
                  <a:cubicBezTo>
                    <a:pt x="746" y="128"/>
                    <a:pt x="791" y="268"/>
                    <a:pt x="854" y="332"/>
                  </a:cubicBezTo>
                  <a:cubicBezTo>
                    <a:pt x="1014" y="492"/>
                    <a:pt x="1014" y="492"/>
                    <a:pt x="1014" y="492"/>
                  </a:cubicBezTo>
                  <a:cubicBezTo>
                    <a:pt x="1036" y="514"/>
                    <a:pt x="1053" y="541"/>
                    <a:pt x="1070" y="567"/>
                  </a:cubicBezTo>
                  <a:cubicBezTo>
                    <a:pt x="1093" y="604"/>
                    <a:pt x="1115" y="640"/>
                    <a:pt x="1146" y="640"/>
                  </a:cubicBezTo>
                  <a:cubicBezTo>
                    <a:pt x="1226" y="640"/>
                    <a:pt x="1226" y="640"/>
                    <a:pt x="1226" y="640"/>
                  </a:cubicBezTo>
                  <a:lnTo>
                    <a:pt x="1226" y="1440"/>
                  </a:lnTo>
                  <a:close/>
                </a:path>
              </a:pathLst>
            </a:custGeom>
            <a:grpFill/>
            <a:ln>
              <a:noFill/>
            </a:ln>
            <a:extLst>
              <a:ext uri="{91240B29-F687-4F45-9708-019B960494DF}">
                <a14:hiddenLine xmlns:a14="http://schemas.microsoft.com/office/drawing/2010/main" w="9525">
                  <a:solidFill>
                    <a:schemeClr val="dk1"/>
                  </a:solidFill>
                  <a:round/>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grpSp>
      <p:sp>
        <p:nvSpPr>
          <p:cNvPr id="13" name="Rectangle 12"/>
          <p:cNvSpPr/>
          <p:nvPr/>
        </p:nvSpPr>
        <p:spPr>
          <a:xfrm>
            <a:off x="6235953" y="3198152"/>
            <a:ext cx="2593415" cy="1815882"/>
          </a:xfrm>
          <a:prstGeom prst="rect">
            <a:avLst/>
          </a:prstGeom>
        </p:spPr>
        <p:txBody>
          <a:bodyPr wrap="square">
            <a:spAutoFit/>
          </a:bodyPr>
          <a:lstStyle/>
          <a:p>
            <a:pPr marL="46989" marR="46989" algn="ctr"/>
            <a:r>
              <a:rPr lang="mk-MK" sz="1400" kern="1100" dirty="0" smtClean="0">
                <a:latin typeface="Arial" panose="020B0604020202020204" pitchFamily="34" charset="0"/>
                <a:ea typeface="Times New Roman" panose="02020603050405020304" pitchFamily="18" charset="0"/>
                <a:cs typeface="Times New Roman" panose="02020603050405020304" pitchFamily="18" charset="0"/>
              </a:rPr>
              <a:t>Испитаниците исто така коментираат, дека во </a:t>
            </a:r>
            <a:r>
              <a:rPr lang="mk-MK" sz="1400" kern="1100" dirty="0">
                <a:latin typeface="Arial" panose="020B0604020202020204" pitchFamily="34" charset="0"/>
                <a:ea typeface="Times New Roman" panose="02020603050405020304" pitchFamily="18" charset="0"/>
                <a:cs typeface="Times New Roman" panose="02020603050405020304" pitchFamily="18" charset="0"/>
              </a:rPr>
              <a:t>државата </a:t>
            </a:r>
            <a:r>
              <a:rPr lang="mk-MK" sz="1400" b="1" kern="1100" dirty="0" smtClean="0">
                <a:latin typeface="Arial" panose="020B0604020202020204" pitchFamily="34" charset="0"/>
                <a:ea typeface="Times New Roman" panose="02020603050405020304" pitchFamily="18" charset="0"/>
                <a:cs typeface="Times New Roman" panose="02020603050405020304" pitchFamily="18" charset="0"/>
              </a:rPr>
              <a:t>премногу закони </a:t>
            </a:r>
            <a:r>
              <a:rPr lang="mk-MK" sz="1400" kern="1100" dirty="0" smtClean="0">
                <a:latin typeface="Arial" panose="020B0604020202020204" pitchFamily="34" charset="0"/>
                <a:ea typeface="Times New Roman" panose="02020603050405020304" pitchFamily="18" charset="0"/>
                <a:cs typeface="Times New Roman" panose="02020603050405020304" pitchFamily="18" charset="0"/>
              </a:rPr>
              <a:t>се менуваат и </a:t>
            </a:r>
            <a:r>
              <a:rPr lang="mk-MK" sz="1400" b="1" kern="1100" dirty="0" smtClean="0">
                <a:latin typeface="Arial" panose="020B0604020202020204" pitchFamily="34" charset="0"/>
                <a:ea typeface="Times New Roman" panose="02020603050405020304" pitchFamily="18" charset="0"/>
                <a:cs typeface="Times New Roman" panose="02020603050405020304" pitchFamily="18" charset="0"/>
              </a:rPr>
              <a:t>премногу често</a:t>
            </a:r>
            <a:r>
              <a:rPr lang="mk-MK" sz="1400" kern="1100" dirty="0" smtClean="0">
                <a:latin typeface="Arial" panose="020B0604020202020204" pitchFamily="34" charset="0"/>
                <a:ea typeface="Times New Roman" panose="02020603050405020304" pitchFamily="18" charset="0"/>
                <a:cs typeface="Times New Roman" panose="02020603050405020304" pitchFamily="18" charset="0"/>
              </a:rPr>
              <a:t> се менуваат, што индиректно имплицира дека законите во Државата не се добри.</a:t>
            </a:r>
            <a:r>
              <a:rPr lang="en-US" sz="1400" kern="1100" dirty="0" smtClean="0">
                <a:latin typeface="Arial" panose="020B0604020202020204" pitchFamily="34" charset="0"/>
                <a:ea typeface="Times New Roman" panose="02020603050405020304" pitchFamily="18" charset="0"/>
                <a:cs typeface="Times New Roman" panose="02020603050405020304" pitchFamily="18" charset="0"/>
              </a:rPr>
              <a:t> </a:t>
            </a:r>
            <a:endParaRPr lang="en-US" sz="1400" kern="1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53" name="Rectangle 52"/>
          <p:cNvSpPr/>
          <p:nvPr/>
        </p:nvSpPr>
        <p:spPr>
          <a:xfrm>
            <a:off x="660303" y="4928076"/>
            <a:ext cx="5135833" cy="1600438"/>
          </a:xfrm>
          <a:prstGeom prst="rect">
            <a:avLst/>
          </a:prstGeom>
        </p:spPr>
        <p:txBody>
          <a:bodyPr wrap="square">
            <a:spAutoFit/>
          </a:bodyPr>
          <a:lstStyle/>
          <a:p>
            <a:r>
              <a:rPr lang="mk-MK" sz="1400" dirty="0" smtClean="0"/>
              <a:t>Испитаниците се чувствуваат </a:t>
            </a:r>
            <a:r>
              <a:rPr lang="mk-MK" sz="1400" b="1" dirty="0" smtClean="0"/>
              <a:t>дискриминирани</a:t>
            </a:r>
            <a:r>
              <a:rPr lang="mk-MK" sz="1400" dirty="0" smtClean="0"/>
              <a:t> пред законите</a:t>
            </a:r>
            <a:r>
              <a:rPr lang="en-US" sz="1400" dirty="0" smtClean="0"/>
              <a:t>.</a:t>
            </a:r>
            <a:endParaRPr lang="en-US" sz="1400" dirty="0"/>
          </a:p>
          <a:p>
            <a:r>
              <a:rPr lang="en-US" sz="1400" dirty="0"/>
              <a:t> </a:t>
            </a:r>
          </a:p>
          <a:p>
            <a:r>
              <a:rPr lang="mk-MK" sz="1400" dirty="0" smtClean="0"/>
              <a:t>Постоечките </a:t>
            </a:r>
            <a:r>
              <a:rPr lang="mk-MK" sz="1400" dirty="0"/>
              <a:t>закони се добри и во корист на граѓаните, но проблемот </a:t>
            </a:r>
            <a:r>
              <a:rPr lang="mk-MK" sz="1400" dirty="0" smtClean="0"/>
              <a:t>е со </a:t>
            </a:r>
            <a:r>
              <a:rPr lang="mk-MK" sz="1400" dirty="0"/>
              <a:t>нивното </a:t>
            </a:r>
            <a:r>
              <a:rPr lang="mk-MK" sz="1400" b="1" dirty="0"/>
              <a:t>спроведување</a:t>
            </a:r>
            <a:r>
              <a:rPr lang="mk-MK" sz="1400" dirty="0"/>
              <a:t>, бидејќи законите мора да бидат </a:t>
            </a:r>
            <a:r>
              <a:rPr lang="mk-MK" sz="1400" b="1" dirty="0"/>
              <a:t>подеднакво и правично применливи за сите граѓани</a:t>
            </a:r>
            <a:r>
              <a:rPr lang="mk-MK" sz="1400" dirty="0"/>
              <a:t>, без селективност за одредени групи</a:t>
            </a:r>
            <a:r>
              <a:rPr lang="mk-MK" sz="1400" dirty="0" smtClean="0"/>
              <a:t>.</a:t>
            </a:r>
          </a:p>
        </p:txBody>
      </p:sp>
      <p:sp>
        <p:nvSpPr>
          <p:cNvPr id="56" name="Line Callout 2 (No Border) 55"/>
          <p:cNvSpPr/>
          <p:nvPr/>
        </p:nvSpPr>
        <p:spPr bwMode="gray">
          <a:xfrm>
            <a:off x="6519039" y="5014034"/>
            <a:ext cx="2048630" cy="672693"/>
          </a:xfrm>
          <a:prstGeom prst="callout2">
            <a:avLst>
              <a:gd name="adj1" fmla="val 21384"/>
              <a:gd name="adj2" fmla="val 100243"/>
              <a:gd name="adj3" fmla="val 21384"/>
              <a:gd name="adj4" fmla="val 119475"/>
              <a:gd name="adj5" fmla="val -24712"/>
              <a:gd name="adj6" fmla="val 92350"/>
            </a:avLst>
          </a:prstGeom>
          <a:solidFill>
            <a:schemeClr val="bg1"/>
          </a:solidFill>
          <a:ln w="9525">
            <a:solidFill>
              <a:schemeClr val="bg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i="1" dirty="0" smtClean="0">
                <a:solidFill>
                  <a:schemeClr val="bg2"/>
                </a:solidFill>
              </a:rPr>
              <a:t>“</a:t>
            </a:r>
            <a:r>
              <a:rPr lang="mk-MK" sz="900" i="1" dirty="0" smtClean="0">
                <a:solidFill>
                  <a:schemeClr val="bg2"/>
                </a:solidFill>
              </a:rPr>
              <a:t>Во некои стабилни држави како Германија на пример, законите не се менуваат многу години.</a:t>
            </a:r>
            <a:r>
              <a:rPr lang="en-US" sz="900" i="1" dirty="0" smtClean="0">
                <a:solidFill>
                  <a:schemeClr val="bg2"/>
                </a:solidFill>
              </a:rPr>
              <a:t>” </a:t>
            </a:r>
            <a:r>
              <a:rPr lang="en-US" sz="900" i="1" dirty="0">
                <a:solidFill>
                  <a:schemeClr val="bg2"/>
                </a:solidFill>
              </a:rPr>
              <a:t>– </a:t>
            </a:r>
            <a:r>
              <a:rPr lang="mk-MK" sz="900" i="1" dirty="0" smtClean="0">
                <a:solidFill>
                  <a:schemeClr val="bg2"/>
                </a:solidFill>
              </a:rPr>
              <a:t>Невработеб, Битола</a:t>
            </a:r>
            <a:r>
              <a:rPr lang="en-US" sz="900" i="1" dirty="0" smtClean="0">
                <a:solidFill>
                  <a:schemeClr val="bg2"/>
                </a:solidFill>
              </a:rPr>
              <a:t>. </a:t>
            </a:r>
            <a:endParaRPr lang="en-US" sz="900" i="1" dirty="0">
              <a:solidFill>
                <a:schemeClr val="bg2"/>
              </a:solidFill>
            </a:endParaRPr>
          </a:p>
        </p:txBody>
      </p:sp>
      <p:pic>
        <p:nvPicPr>
          <p:cNvPr id="19" name="Picture 18"/>
          <p:cNvPicPr>
            <a:picLocks noChangeAspect="1"/>
          </p:cNvPicPr>
          <p:nvPr/>
        </p:nvPicPr>
        <p:blipFill>
          <a:blip r:embed="rId4"/>
          <a:stretch>
            <a:fillRect/>
          </a:stretch>
        </p:blipFill>
        <p:spPr>
          <a:xfrm>
            <a:off x="5756317" y="5823932"/>
            <a:ext cx="840392" cy="829237"/>
          </a:xfrm>
          <a:prstGeom prst="rect">
            <a:avLst/>
          </a:prstGeom>
        </p:spPr>
      </p:pic>
      <p:pic>
        <p:nvPicPr>
          <p:cNvPr id="17" name="Picture 16"/>
          <p:cNvPicPr>
            <a:picLocks noChangeAspect="1"/>
          </p:cNvPicPr>
          <p:nvPr/>
        </p:nvPicPr>
        <p:blipFill rotWithShape="1">
          <a:blip r:embed="rId5">
            <a:extLst>
              <a:ext uri="{28A0092B-C50C-407E-A947-70E740481C1C}">
                <a14:useLocalDpi xmlns:a14="http://schemas.microsoft.com/office/drawing/2010/main" val="0"/>
              </a:ext>
            </a:extLst>
          </a:blip>
          <a:srcRect t="8640" b="9280"/>
          <a:stretch/>
        </p:blipFill>
        <p:spPr>
          <a:xfrm>
            <a:off x="3444446" y="313688"/>
            <a:ext cx="1367524" cy="684421"/>
          </a:xfrm>
          <a:prstGeom prst="rect">
            <a:avLst/>
          </a:prstGeom>
        </p:spPr>
      </p:pic>
      <p:grpSp>
        <p:nvGrpSpPr>
          <p:cNvPr id="20" name="Group 11"/>
          <p:cNvGrpSpPr>
            <a:grpSpLocks noChangeAspect="1"/>
          </p:cNvGrpSpPr>
          <p:nvPr>
            <p:custDataLst>
              <p:tags r:id="rId2"/>
            </p:custDataLst>
          </p:nvPr>
        </p:nvGrpSpPr>
        <p:grpSpPr bwMode="auto">
          <a:xfrm>
            <a:off x="286230" y="3245501"/>
            <a:ext cx="360032" cy="355889"/>
            <a:chOff x="965" y="269"/>
            <a:chExt cx="3823" cy="3779"/>
          </a:xfrm>
          <a:solidFill>
            <a:schemeClr val="accent1"/>
          </a:solidFill>
        </p:grpSpPr>
        <p:sp>
          <p:nvSpPr>
            <p:cNvPr id="21" name="Freeform 12"/>
            <p:cNvSpPr>
              <a:spLocks/>
            </p:cNvSpPr>
            <p:nvPr/>
          </p:nvSpPr>
          <p:spPr bwMode="auto">
            <a:xfrm>
              <a:off x="4032" y="269"/>
              <a:ext cx="756" cy="2645"/>
            </a:xfrm>
            <a:custGeom>
              <a:avLst/>
              <a:gdLst>
                <a:gd name="T0" fmla="*/ 320 w 320"/>
                <a:gd name="T1" fmla="*/ 1120 h 1120"/>
                <a:gd name="T2" fmla="*/ 200 w 320"/>
                <a:gd name="T3" fmla="*/ 1120 h 1120"/>
                <a:gd name="T4" fmla="*/ 0 w 320"/>
                <a:gd name="T5" fmla="*/ 920 h 1120"/>
                <a:gd name="T6" fmla="*/ 0 w 320"/>
                <a:gd name="T7" fmla="*/ 200 h 1120"/>
                <a:gd name="T8" fmla="*/ 200 w 320"/>
                <a:gd name="T9" fmla="*/ 0 h 1120"/>
                <a:gd name="T10" fmla="*/ 320 w 320"/>
                <a:gd name="T11" fmla="*/ 0 h 1120"/>
                <a:gd name="T12" fmla="*/ 320 w 320"/>
                <a:gd name="T13" fmla="*/ 1120 h 1120"/>
              </a:gdLst>
              <a:ahLst/>
              <a:cxnLst>
                <a:cxn ang="0">
                  <a:pos x="T0" y="T1"/>
                </a:cxn>
                <a:cxn ang="0">
                  <a:pos x="T2" y="T3"/>
                </a:cxn>
                <a:cxn ang="0">
                  <a:pos x="T4" y="T5"/>
                </a:cxn>
                <a:cxn ang="0">
                  <a:pos x="T6" y="T7"/>
                </a:cxn>
                <a:cxn ang="0">
                  <a:pos x="T8" y="T9"/>
                </a:cxn>
                <a:cxn ang="0">
                  <a:pos x="T10" y="T11"/>
                </a:cxn>
                <a:cxn ang="0">
                  <a:pos x="T12" y="T13"/>
                </a:cxn>
              </a:cxnLst>
              <a:rect l="0" t="0" r="r" b="b"/>
              <a:pathLst>
                <a:path w="320" h="1120">
                  <a:moveTo>
                    <a:pt x="320" y="1120"/>
                  </a:moveTo>
                  <a:cubicBezTo>
                    <a:pt x="200" y="1120"/>
                    <a:pt x="200" y="1120"/>
                    <a:pt x="200" y="1120"/>
                  </a:cubicBezTo>
                  <a:cubicBezTo>
                    <a:pt x="90" y="1120"/>
                    <a:pt x="0" y="1030"/>
                    <a:pt x="0" y="920"/>
                  </a:cubicBezTo>
                  <a:cubicBezTo>
                    <a:pt x="0" y="200"/>
                    <a:pt x="0" y="200"/>
                    <a:pt x="0" y="200"/>
                  </a:cubicBezTo>
                  <a:cubicBezTo>
                    <a:pt x="0" y="90"/>
                    <a:pt x="90" y="0"/>
                    <a:pt x="200" y="0"/>
                  </a:cubicBezTo>
                  <a:cubicBezTo>
                    <a:pt x="320" y="0"/>
                    <a:pt x="320" y="0"/>
                    <a:pt x="320" y="0"/>
                  </a:cubicBezTo>
                  <a:cubicBezTo>
                    <a:pt x="320" y="94"/>
                    <a:pt x="320" y="1026"/>
                    <a:pt x="320" y="1120"/>
                  </a:cubicBezTo>
                  <a:close/>
                </a:path>
              </a:pathLst>
            </a:custGeom>
            <a:grpFill/>
            <a:ln>
              <a:noFill/>
            </a:ln>
            <a:extLst>
              <a:ext uri="{91240B29-F687-4F45-9708-019B960494DF}">
                <a14:hiddenLine xmlns:a14="http://schemas.microsoft.com/office/drawing/2010/main" w="9525">
                  <a:solidFill>
                    <a:schemeClr val="dk1"/>
                  </a:solidFill>
                  <a:round/>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22" name="Freeform 13"/>
            <p:cNvSpPr>
              <a:spLocks/>
            </p:cNvSpPr>
            <p:nvPr/>
          </p:nvSpPr>
          <p:spPr bwMode="auto">
            <a:xfrm>
              <a:off x="965" y="269"/>
              <a:ext cx="2878" cy="3779"/>
            </a:xfrm>
            <a:custGeom>
              <a:avLst/>
              <a:gdLst>
                <a:gd name="T0" fmla="*/ 1218 w 1218"/>
                <a:gd name="T1" fmla="*/ 960 h 1600"/>
                <a:gd name="T2" fmla="*/ 1138 w 1218"/>
                <a:gd name="T3" fmla="*/ 960 h 1600"/>
                <a:gd name="T4" fmla="*/ 1062 w 1218"/>
                <a:gd name="T5" fmla="*/ 1033 h 1600"/>
                <a:gd name="T6" fmla="*/ 1006 w 1218"/>
                <a:gd name="T7" fmla="*/ 1108 h 1600"/>
                <a:gd name="T8" fmla="*/ 846 w 1218"/>
                <a:gd name="T9" fmla="*/ 1268 h 1600"/>
                <a:gd name="T10" fmla="*/ 773 w 1218"/>
                <a:gd name="T11" fmla="*/ 1392 h 1600"/>
                <a:gd name="T12" fmla="*/ 738 w 1218"/>
                <a:gd name="T13" fmla="*/ 1560 h 1600"/>
                <a:gd name="T14" fmla="*/ 698 w 1218"/>
                <a:gd name="T15" fmla="*/ 1600 h 1600"/>
                <a:gd name="T16" fmla="*/ 449 w 1218"/>
                <a:gd name="T17" fmla="*/ 1463 h 1600"/>
                <a:gd name="T18" fmla="*/ 442 w 1218"/>
                <a:gd name="T19" fmla="*/ 1193 h 1600"/>
                <a:gd name="T20" fmla="*/ 476 w 1218"/>
                <a:gd name="T21" fmla="*/ 1120 h 1600"/>
                <a:gd name="T22" fmla="*/ 244 w 1218"/>
                <a:gd name="T23" fmla="*/ 1120 h 1600"/>
                <a:gd name="T24" fmla="*/ 137 w 1218"/>
                <a:gd name="T25" fmla="*/ 1096 h 1600"/>
                <a:gd name="T26" fmla="*/ 8 w 1218"/>
                <a:gd name="T27" fmla="*/ 926 h 1600"/>
                <a:gd name="T28" fmla="*/ 12 w 1218"/>
                <a:gd name="T29" fmla="*/ 817 h 1600"/>
                <a:gd name="T30" fmla="*/ 186 w 1218"/>
                <a:gd name="T31" fmla="*/ 181 h 1600"/>
                <a:gd name="T32" fmla="*/ 418 w 1218"/>
                <a:gd name="T33" fmla="*/ 0 h 1600"/>
                <a:gd name="T34" fmla="*/ 658 w 1218"/>
                <a:gd name="T35" fmla="*/ 0 h 1600"/>
                <a:gd name="T36" fmla="*/ 858 w 1218"/>
                <a:gd name="T37" fmla="*/ 60 h 1600"/>
                <a:gd name="T38" fmla="*/ 1010 w 1218"/>
                <a:gd name="T39" fmla="*/ 148 h 1600"/>
                <a:gd name="T40" fmla="*/ 1092 w 1218"/>
                <a:gd name="T41" fmla="*/ 160 h 1600"/>
                <a:gd name="T42" fmla="*/ 1218 w 1218"/>
                <a:gd name="T43" fmla="*/ 160 h 1600"/>
                <a:gd name="T44" fmla="*/ 1218 w 1218"/>
                <a:gd name="T45" fmla="*/ 960 h 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18" h="1600">
                  <a:moveTo>
                    <a:pt x="1218" y="960"/>
                  </a:moveTo>
                  <a:cubicBezTo>
                    <a:pt x="1138" y="960"/>
                    <a:pt x="1138" y="960"/>
                    <a:pt x="1138" y="960"/>
                  </a:cubicBezTo>
                  <a:cubicBezTo>
                    <a:pt x="1107" y="960"/>
                    <a:pt x="1085" y="996"/>
                    <a:pt x="1062" y="1033"/>
                  </a:cubicBezTo>
                  <a:cubicBezTo>
                    <a:pt x="1045" y="1059"/>
                    <a:pt x="1028" y="1086"/>
                    <a:pt x="1006" y="1108"/>
                  </a:cubicBezTo>
                  <a:cubicBezTo>
                    <a:pt x="846" y="1268"/>
                    <a:pt x="846" y="1268"/>
                    <a:pt x="846" y="1268"/>
                  </a:cubicBezTo>
                  <a:cubicBezTo>
                    <a:pt x="815" y="1299"/>
                    <a:pt x="791" y="1345"/>
                    <a:pt x="773" y="1392"/>
                  </a:cubicBezTo>
                  <a:cubicBezTo>
                    <a:pt x="750" y="1455"/>
                    <a:pt x="738" y="1519"/>
                    <a:pt x="738" y="1560"/>
                  </a:cubicBezTo>
                  <a:cubicBezTo>
                    <a:pt x="738" y="1582"/>
                    <a:pt x="720" y="1600"/>
                    <a:pt x="698" y="1600"/>
                  </a:cubicBezTo>
                  <a:cubicBezTo>
                    <a:pt x="594" y="1600"/>
                    <a:pt x="500" y="1559"/>
                    <a:pt x="449" y="1463"/>
                  </a:cubicBezTo>
                  <a:cubicBezTo>
                    <a:pt x="407" y="1383"/>
                    <a:pt x="404" y="1276"/>
                    <a:pt x="442" y="1193"/>
                  </a:cubicBezTo>
                  <a:cubicBezTo>
                    <a:pt x="476" y="1120"/>
                    <a:pt x="476" y="1120"/>
                    <a:pt x="476" y="1120"/>
                  </a:cubicBezTo>
                  <a:cubicBezTo>
                    <a:pt x="244" y="1120"/>
                    <a:pt x="244" y="1120"/>
                    <a:pt x="244" y="1120"/>
                  </a:cubicBezTo>
                  <a:cubicBezTo>
                    <a:pt x="205" y="1120"/>
                    <a:pt x="170" y="1112"/>
                    <a:pt x="137" y="1096"/>
                  </a:cubicBezTo>
                  <a:cubicBezTo>
                    <a:pt x="72" y="1063"/>
                    <a:pt x="22" y="998"/>
                    <a:pt x="8" y="926"/>
                  </a:cubicBezTo>
                  <a:cubicBezTo>
                    <a:pt x="0" y="891"/>
                    <a:pt x="2" y="854"/>
                    <a:pt x="12" y="817"/>
                  </a:cubicBezTo>
                  <a:cubicBezTo>
                    <a:pt x="186" y="181"/>
                    <a:pt x="186" y="181"/>
                    <a:pt x="186" y="181"/>
                  </a:cubicBezTo>
                  <a:cubicBezTo>
                    <a:pt x="214" y="74"/>
                    <a:pt x="307" y="0"/>
                    <a:pt x="418" y="0"/>
                  </a:cubicBezTo>
                  <a:cubicBezTo>
                    <a:pt x="658" y="0"/>
                    <a:pt x="658" y="0"/>
                    <a:pt x="658" y="0"/>
                  </a:cubicBezTo>
                  <a:cubicBezTo>
                    <a:pt x="732" y="0"/>
                    <a:pt x="796" y="20"/>
                    <a:pt x="858" y="60"/>
                  </a:cubicBezTo>
                  <a:cubicBezTo>
                    <a:pt x="905" y="92"/>
                    <a:pt x="956" y="132"/>
                    <a:pt x="1010" y="148"/>
                  </a:cubicBezTo>
                  <a:cubicBezTo>
                    <a:pt x="1036" y="156"/>
                    <a:pt x="1063" y="160"/>
                    <a:pt x="1092" y="160"/>
                  </a:cubicBezTo>
                  <a:cubicBezTo>
                    <a:pt x="1218" y="160"/>
                    <a:pt x="1218" y="160"/>
                    <a:pt x="1218" y="160"/>
                  </a:cubicBezTo>
                  <a:lnTo>
                    <a:pt x="1218" y="960"/>
                  </a:lnTo>
                  <a:close/>
                </a:path>
              </a:pathLst>
            </a:custGeom>
            <a:grpFill/>
            <a:ln>
              <a:noFill/>
            </a:ln>
            <a:extLst>
              <a:ext uri="{91240B29-F687-4F45-9708-019B960494DF}">
                <a14:hiddenLine xmlns:a14="http://schemas.microsoft.com/office/drawing/2010/main" w="9525">
                  <a:solidFill>
                    <a:schemeClr val="dk1"/>
                  </a:solidFill>
                  <a:round/>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grpSp>
    </p:spTree>
    <p:extLst>
      <p:ext uri="{BB962C8B-B14F-4D97-AF65-F5344CB8AC3E}">
        <p14:creationId xmlns:p14="http://schemas.microsoft.com/office/powerpoint/2010/main" val="2958594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p:cNvSpPr/>
          <p:nvPr/>
        </p:nvSpPr>
        <p:spPr>
          <a:xfrm>
            <a:off x="0" y="5358502"/>
            <a:ext cx="9144000" cy="4983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a:solidFill>
                <a:prstClr val="white"/>
              </a:solidFill>
              <a:latin typeface="Calibri Light"/>
            </a:endParaRPr>
          </a:p>
        </p:txBody>
      </p:sp>
      <p:graphicFrame>
        <p:nvGraphicFramePr>
          <p:cNvPr id="9" name="Table 8"/>
          <p:cNvGraphicFramePr>
            <a:graphicFrameLocks noGrp="1"/>
          </p:cNvGraphicFramePr>
          <p:nvPr>
            <p:extLst>
              <p:ext uri="{D42A27DB-BD31-4B8C-83A1-F6EECF244321}">
                <p14:modId xmlns:p14="http://schemas.microsoft.com/office/powerpoint/2010/main" val="2413306286"/>
              </p:ext>
            </p:extLst>
          </p:nvPr>
        </p:nvGraphicFramePr>
        <p:xfrm>
          <a:off x="88700" y="1545197"/>
          <a:ext cx="9019804" cy="5101090"/>
        </p:xfrm>
        <a:graphic>
          <a:graphicData uri="http://schemas.openxmlformats.org/drawingml/2006/table">
            <a:tbl>
              <a:tblPr firstRow="1" bandRow="1">
                <a:tableStyleId>{2D5ABB26-0587-4C30-8999-92F81FD0307C}</a:tableStyleId>
              </a:tblPr>
              <a:tblGrid>
                <a:gridCol w="954908"/>
                <a:gridCol w="1224136"/>
                <a:gridCol w="2304256"/>
                <a:gridCol w="1656184"/>
                <a:gridCol w="1512169"/>
                <a:gridCol w="1368151"/>
              </a:tblGrid>
              <a:tr h="507738">
                <a:tc>
                  <a:txBody>
                    <a:bodyPr/>
                    <a:lstStyle/>
                    <a:p>
                      <a:pPr marL="45720" marR="46990" algn="l">
                        <a:lnSpc>
                          <a:spcPct val="105000"/>
                        </a:lnSpc>
                        <a:spcBef>
                          <a:spcPts val="600"/>
                        </a:spcBef>
                        <a:spcAft>
                          <a:spcPts val="300"/>
                        </a:spcAft>
                      </a:pPr>
                      <a:r>
                        <a:rPr lang="mk-MK" sz="900" kern="1100" dirty="0" smtClean="0">
                          <a:effectLst/>
                        </a:rPr>
                        <a:t>Канали на комуникација</a:t>
                      </a:r>
                      <a:endParaRPr lang="en-US" sz="900" kern="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640" marR="50640"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165" marR="46990" algn="ctr">
                        <a:spcBef>
                          <a:spcPts val="600"/>
                        </a:spcBef>
                        <a:spcAft>
                          <a:spcPts val="300"/>
                        </a:spcAft>
                      </a:pPr>
                      <a:endParaRPr lang="mk-MK" sz="1100" kern="11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50165" marR="46990" algn="ctr">
                        <a:spcBef>
                          <a:spcPts val="600"/>
                        </a:spcBef>
                        <a:spcAft>
                          <a:spcPts val="300"/>
                        </a:spcAft>
                      </a:pPr>
                      <a:r>
                        <a:rPr lang="mk-MK" sz="900" kern="1100" dirty="0" smtClean="0">
                          <a:solidFill>
                            <a:schemeClr val="tx1"/>
                          </a:solidFill>
                          <a:effectLst/>
                          <a:latin typeface="+mn-lt"/>
                          <a:ea typeface="+mn-ea"/>
                          <a:cs typeface="+mn-cs"/>
                        </a:rPr>
                        <a:t>Собраниска</a:t>
                      </a:r>
                      <a:r>
                        <a:rPr lang="mk-MK" sz="1100" kern="11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веб страница</a:t>
                      </a:r>
                      <a:endParaRPr lang="en-US" sz="1100" kern="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B w="12700" cap="flat" cmpd="sng" algn="ctr">
                      <a:solidFill>
                        <a:schemeClr val="tx1"/>
                      </a:solidFill>
                      <a:prstDash val="solid"/>
                      <a:round/>
                      <a:headEnd type="none" w="med" len="med"/>
                      <a:tailEnd type="none" w="med" len="med"/>
                    </a:lnB>
                  </a:tcPr>
                </a:tc>
                <a:tc>
                  <a:txBody>
                    <a:bodyPr/>
                    <a:lstStyle/>
                    <a:p>
                      <a:pPr marL="30480" marR="46990" lvl="0" indent="0" algn="ctr" defTabSz="914378" rtl="0" eaLnBrk="1" fontAlgn="auto" latinLnBrk="0" hangingPunct="1">
                        <a:lnSpc>
                          <a:spcPct val="100000"/>
                        </a:lnSpc>
                        <a:spcBef>
                          <a:spcPts val="600"/>
                        </a:spcBef>
                        <a:spcAft>
                          <a:spcPts val="300"/>
                        </a:spcAft>
                        <a:buClrTx/>
                        <a:buSzTx/>
                        <a:buFontTx/>
                        <a:buNone/>
                        <a:tabLst/>
                        <a:defRPr/>
                      </a:pPr>
                      <a:endParaRPr lang="mk-MK" sz="900" kern="1100" dirty="0" smtClean="0">
                        <a:solidFill>
                          <a:schemeClr val="tx1"/>
                        </a:solidFill>
                        <a:effectLst/>
                        <a:latin typeface="+mn-lt"/>
                        <a:ea typeface="+mn-ea"/>
                        <a:cs typeface="+mn-cs"/>
                      </a:endParaRPr>
                    </a:p>
                    <a:p>
                      <a:pPr marL="30480" marR="46990" lvl="0" indent="0" algn="ctr" defTabSz="914378" rtl="0" eaLnBrk="1" fontAlgn="auto" latinLnBrk="0" hangingPunct="1">
                        <a:lnSpc>
                          <a:spcPct val="100000"/>
                        </a:lnSpc>
                        <a:spcBef>
                          <a:spcPts val="600"/>
                        </a:spcBef>
                        <a:spcAft>
                          <a:spcPts val="300"/>
                        </a:spcAft>
                        <a:buClrTx/>
                        <a:buSzTx/>
                        <a:buFontTx/>
                        <a:buNone/>
                        <a:tabLst/>
                        <a:defRPr/>
                      </a:pPr>
                      <a:r>
                        <a:rPr lang="mk-MK" sz="900" kern="1100" dirty="0" smtClean="0">
                          <a:solidFill>
                            <a:schemeClr val="tx1"/>
                          </a:solidFill>
                          <a:effectLst/>
                          <a:latin typeface="+mn-lt"/>
                          <a:ea typeface="+mn-ea"/>
                          <a:cs typeface="+mn-cs"/>
                        </a:rPr>
                        <a:t>Собраниски ТВ канал</a:t>
                      </a:r>
                      <a:endParaRPr lang="en-US" sz="1100" kern="11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53340" marR="46990" algn="ctr">
                        <a:spcBef>
                          <a:spcPts val="600"/>
                        </a:spcBef>
                        <a:spcAft>
                          <a:spcPts val="300"/>
                        </a:spcAft>
                      </a:pPr>
                      <a:endParaRPr lang="en-US" sz="900" kern="1100" dirty="0" smtClean="0">
                        <a:solidFill>
                          <a:schemeClr val="tx1"/>
                        </a:solidFill>
                        <a:effectLst/>
                      </a:endParaRPr>
                    </a:p>
                    <a:p>
                      <a:pPr marL="53340" marR="46990" algn="ctr">
                        <a:spcBef>
                          <a:spcPts val="600"/>
                        </a:spcBef>
                        <a:spcAft>
                          <a:spcPts val="300"/>
                        </a:spcAft>
                      </a:pPr>
                      <a:r>
                        <a:rPr lang="mk-MK" sz="900" kern="1100" dirty="0" smtClean="0">
                          <a:solidFill>
                            <a:schemeClr val="tx1"/>
                          </a:solidFill>
                          <a:effectLst/>
                        </a:rPr>
                        <a:t>Посета на собраниската</a:t>
                      </a:r>
                      <a:r>
                        <a:rPr lang="mk-MK" sz="900" kern="1100" baseline="0" dirty="0" smtClean="0">
                          <a:solidFill>
                            <a:schemeClr val="tx1"/>
                          </a:solidFill>
                          <a:effectLst/>
                        </a:rPr>
                        <a:t> зграда</a:t>
                      </a:r>
                      <a:endParaRPr lang="en-US" sz="1100" kern="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45720" marR="46990" algn="ctr">
                        <a:spcBef>
                          <a:spcPts val="600"/>
                        </a:spcBef>
                        <a:spcAft>
                          <a:spcPts val="300"/>
                        </a:spcAft>
                      </a:pPr>
                      <a:r>
                        <a:rPr lang="mk-MK" sz="900" kern="1100" dirty="0" smtClean="0">
                          <a:solidFill>
                            <a:schemeClr val="tx1"/>
                          </a:solidFill>
                          <a:effectLst/>
                        </a:rPr>
                        <a:t>Следење</a:t>
                      </a:r>
                      <a:r>
                        <a:rPr lang="mk-MK" sz="900" kern="1100" baseline="0" dirty="0" smtClean="0">
                          <a:solidFill>
                            <a:schemeClr val="tx1"/>
                          </a:solidFill>
                          <a:effectLst/>
                        </a:rPr>
                        <a:t> пленарни сесии</a:t>
                      </a:r>
                      <a:endParaRPr lang="en-US" sz="1100" kern="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45720" marR="46990" algn="ctr">
                        <a:spcBef>
                          <a:spcPts val="600"/>
                        </a:spcBef>
                        <a:spcAft>
                          <a:spcPts val="300"/>
                        </a:spcAft>
                      </a:pPr>
                      <a:r>
                        <a:rPr lang="mk-MK" sz="900" kern="1100" dirty="0" smtClean="0">
                          <a:solidFill>
                            <a:schemeClr val="tx1"/>
                          </a:solidFill>
                          <a:effectLst/>
                        </a:rPr>
                        <a:t>Разговор со пратениците </a:t>
                      </a:r>
                      <a:endParaRPr lang="en-US" sz="1100" kern="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r>
              <a:tr h="563598">
                <a:tc>
                  <a:txBody>
                    <a:bodyPr/>
                    <a:lstStyle/>
                    <a:p>
                      <a:pPr marL="45720" marR="46990" algn="just">
                        <a:lnSpc>
                          <a:spcPct val="105000"/>
                        </a:lnSpc>
                        <a:spcBef>
                          <a:spcPts val="600"/>
                        </a:spcBef>
                        <a:spcAft>
                          <a:spcPts val="300"/>
                        </a:spcAft>
                      </a:pPr>
                      <a:r>
                        <a:rPr lang="mk-MK" sz="900" kern="1100" dirty="0" smtClean="0">
                          <a:effectLst/>
                        </a:rPr>
                        <a:t>Познатост </a:t>
                      </a:r>
                      <a:endParaRPr lang="en-US" sz="900" kern="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640" marR="5064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165" marR="46990" algn="ctr">
                        <a:spcBef>
                          <a:spcPts val="600"/>
                        </a:spcBef>
                        <a:spcAft>
                          <a:spcPts val="300"/>
                        </a:spcAft>
                      </a:pPr>
                      <a:r>
                        <a:rPr lang="mk-MK" sz="1100" i="1" kern="11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Помалку познат </a:t>
                      </a:r>
                      <a:endParaRPr lang="en-US" sz="1100" kern="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46990" algn="ctr">
                        <a:spcBef>
                          <a:spcPts val="600"/>
                        </a:spcBef>
                        <a:spcAft>
                          <a:spcPts val="300"/>
                        </a:spcAft>
                      </a:pPr>
                      <a:r>
                        <a:rPr lang="mk-MK" sz="1100" i="1" kern="11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Многу познат</a:t>
                      </a:r>
                      <a:endParaRPr lang="en-US" sz="1100" kern="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3340" marR="46990" algn="ctr">
                        <a:spcBef>
                          <a:spcPts val="600"/>
                        </a:spcBef>
                        <a:spcAft>
                          <a:spcPts val="300"/>
                        </a:spcAft>
                      </a:pPr>
                      <a:r>
                        <a:rPr lang="mk-MK" sz="1100" i="1" kern="11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Речиси не познат</a:t>
                      </a:r>
                      <a:endParaRPr lang="en-US" sz="1100" kern="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 marR="46990" algn="ctr">
                        <a:spcBef>
                          <a:spcPts val="600"/>
                        </a:spcBef>
                        <a:spcAft>
                          <a:spcPts val="300"/>
                        </a:spcAft>
                      </a:pPr>
                      <a:r>
                        <a:rPr lang="mk-MK" sz="1100" i="1" kern="11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Не познат </a:t>
                      </a:r>
                      <a:endParaRPr lang="en-US" sz="1100" kern="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165" marR="46990" algn="ctr">
                        <a:spcBef>
                          <a:spcPts val="600"/>
                        </a:spcBef>
                        <a:spcAft>
                          <a:spcPts val="300"/>
                        </a:spcAft>
                      </a:pPr>
                      <a:r>
                        <a:rPr lang="mk-MK" sz="1100" i="1" kern="11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Помалку познат </a:t>
                      </a:r>
                      <a:endParaRPr lang="en-US" sz="1100" kern="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6072">
                <a:tc>
                  <a:txBody>
                    <a:bodyPr/>
                    <a:lstStyle/>
                    <a:p>
                      <a:pPr marL="45720" marR="46990" algn="l">
                        <a:lnSpc>
                          <a:spcPct val="105000"/>
                        </a:lnSpc>
                        <a:spcBef>
                          <a:spcPts val="600"/>
                        </a:spcBef>
                        <a:spcAft>
                          <a:spcPts val="300"/>
                        </a:spcAft>
                      </a:pPr>
                      <a:r>
                        <a:rPr lang="mk-MK" sz="900" kern="1100" dirty="0" smtClean="0">
                          <a:effectLst/>
                        </a:rPr>
                        <a:t>Посетеност</a:t>
                      </a:r>
                      <a:r>
                        <a:rPr lang="en-US" sz="900" kern="1100" dirty="0" smtClean="0">
                          <a:effectLst/>
                        </a:rPr>
                        <a:t>/ </a:t>
                      </a:r>
                      <a:r>
                        <a:rPr lang="mk-MK" sz="900" kern="1100" dirty="0" smtClean="0">
                          <a:effectLst/>
                        </a:rPr>
                        <a:t>Следење</a:t>
                      </a:r>
                      <a:r>
                        <a:rPr lang="en-US" sz="900" kern="1100" dirty="0" smtClean="0">
                          <a:effectLst/>
                        </a:rPr>
                        <a:t>/ </a:t>
                      </a:r>
                      <a:r>
                        <a:rPr lang="mk-MK" sz="900" kern="1100" dirty="0" smtClean="0">
                          <a:effectLst/>
                        </a:rPr>
                        <a:t>Воспоставен контакт </a:t>
                      </a:r>
                      <a:endParaRPr lang="en-US" sz="900" kern="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640" marR="5064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165" marR="46990" algn="ctr">
                        <a:lnSpc>
                          <a:spcPct val="100000"/>
                        </a:lnSpc>
                        <a:spcBef>
                          <a:spcPts val="600"/>
                        </a:spcBef>
                        <a:spcAft>
                          <a:spcPts val="300"/>
                        </a:spcAft>
                      </a:pPr>
                      <a:r>
                        <a:rPr lang="mk-MK" sz="1100" kern="1100" dirty="0" smtClean="0">
                          <a:effectLst/>
                        </a:rPr>
                        <a:t>Многу малку </a:t>
                      </a:r>
                      <a:endParaRPr lang="en-US" sz="1100" kern="1100" dirty="0">
                        <a:solidFill>
                          <a:schemeClr val="tx1"/>
                        </a:solidFill>
                        <a:effectLst/>
                        <a:latin typeface="+mn-lt"/>
                        <a:ea typeface="Times New Roman" panose="02020603050405020304" pitchFamily="18" charset="0"/>
                        <a:cs typeface="Times New Roman" panose="02020603050405020304" pitchFamily="18" charset="0"/>
                      </a:endParaRPr>
                    </a:p>
                  </a:txBody>
                  <a:tcPr marL="51435" marR="5143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46990" algn="ctr">
                        <a:lnSpc>
                          <a:spcPct val="100000"/>
                        </a:lnSpc>
                        <a:spcBef>
                          <a:spcPts val="600"/>
                        </a:spcBef>
                        <a:spcAft>
                          <a:spcPts val="300"/>
                        </a:spcAft>
                      </a:pPr>
                      <a:r>
                        <a:rPr lang="mk-MK" sz="1100" kern="1100" dirty="0" smtClean="0">
                          <a:effectLst/>
                        </a:rPr>
                        <a:t>Некои </a:t>
                      </a:r>
                      <a:endParaRPr lang="en-US" sz="1100" kern="1100" dirty="0">
                        <a:solidFill>
                          <a:schemeClr val="tx1"/>
                        </a:solidFill>
                        <a:effectLst/>
                        <a:latin typeface="+mn-lt"/>
                        <a:ea typeface="Times New Roman" panose="02020603050405020304" pitchFamily="18" charset="0"/>
                        <a:cs typeface="Times New Roman" panose="02020603050405020304" pitchFamily="18" charset="0"/>
                      </a:endParaRPr>
                    </a:p>
                  </a:txBody>
                  <a:tcPr marL="51435" marR="5143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165" marR="46990" algn="ctr">
                        <a:lnSpc>
                          <a:spcPct val="100000"/>
                        </a:lnSpc>
                        <a:spcBef>
                          <a:spcPts val="600"/>
                        </a:spcBef>
                        <a:spcAft>
                          <a:spcPts val="300"/>
                        </a:spcAft>
                      </a:pPr>
                      <a:r>
                        <a:rPr lang="mk-MK" sz="1100" kern="1100" dirty="0" smtClean="0">
                          <a:effectLst/>
                        </a:rPr>
                        <a:t>Многу малку </a:t>
                      </a:r>
                      <a:endParaRPr lang="en-US" sz="1100" kern="1100" dirty="0">
                        <a:solidFill>
                          <a:schemeClr val="tx1"/>
                        </a:solidFill>
                        <a:effectLst/>
                        <a:latin typeface="+mn-lt"/>
                        <a:ea typeface="Times New Roman" panose="02020603050405020304" pitchFamily="18" charset="0"/>
                        <a:cs typeface="Times New Roman" panose="02020603050405020304" pitchFamily="18" charset="0"/>
                      </a:endParaRPr>
                    </a:p>
                  </a:txBody>
                  <a:tcPr marL="51435" marR="5143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 marR="46990" algn="ctr">
                        <a:lnSpc>
                          <a:spcPct val="100000"/>
                        </a:lnSpc>
                        <a:spcBef>
                          <a:spcPts val="600"/>
                        </a:spcBef>
                        <a:spcAft>
                          <a:spcPts val="300"/>
                        </a:spcAft>
                      </a:pPr>
                      <a:r>
                        <a:rPr lang="mk-MK" sz="1100" kern="1100" dirty="0" smtClean="0">
                          <a:effectLst/>
                        </a:rPr>
                        <a:t>Ниту еден </a:t>
                      </a:r>
                      <a:endParaRPr lang="en-US" sz="1100" kern="1100" dirty="0">
                        <a:solidFill>
                          <a:schemeClr val="tx1"/>
                        </a:solidFill>
                        <a:effectLst/>
                        <a:latin typeface="+mn-lt"/>
                        <a:ea typeface="Times New Roman" panose="02020603050405020304" pitchFamily="18" charset="0"/>
                        <a:cs typeface="Times New Roman" panose="02020603050405020304" pitchFamily="18" charset="0"/>
                      </a:endParaRPr>
                    </a:p>
                  </a:txBody>
                  <a:tcPr marL="51435" marR="5143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165" marR="46990" algn="ctr">
                        <a:lnSpc>
                          <a:spcPct val="100000"/>
                        </a:lnSpc>
                        <a:spcBef>
                          <a:spcPts val="600"/>
                        </a:spcBef>
                        <a:spcAft>
                          <a:spcPts val="300"/>
                        </a:spcAft>
                      </a:pPr>
                      <a:r>
                        <a:rPr lang="mk-MK" sz="1100" kern="1100" dirty="0" smtClean="0">
                          <a:effectLst/>
                        </a:rPr>
                        <a:t>Многу малку </a:t>
                      </a:r>
                      <a:endParaRPr lang="en-US" sz="1100" kern="1100" dirty="0">
                        <a:solidFill>
                          <a:schemeClr val="tx1"/>
                        </a:solidFill>
                        <a:effectLst/>
                        <a:latin typeface="+mn-lt"/>
                        <a:ea typeface="Times New Roman" panose="02020603050405020304" pitchFamily="18" charset="0"/>
                        <a:cs typeface="Times New Roman" panose="02020603050405020304" pitchFamily="18" charset="0"/>
                      </a:endParaRPr>
                    </a:p>
                  </a:txBody>
                  <a:tcPr marL="51435" marR="5143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3190">
                <a:tc>
                  <a:txBody>
                    <a:bodyPr/>
                    <a:lstStyle/>
                    <a:p>
                      <a:pPr marL="45720" marR="46990" algn="l">
                        <a:lnSpc>
                          <a:spcPct val="100000"/>
                        </a:lnSpc>
                        <a:spcBef>
                          <a:spcPts val="0"/>
                        </a:spcBef>
                        <a:spcAft>
                          <a:spcPts val="0"/>
                        </a:spcAft>
                      </a:pPr>
                      <a:endParaRPr lang="mk-MK" sz="900" kern="1100" dirty="0" smtClean="0">
                        <a:effectLst/>
                      </a:endParaRPr>
                    </a:p>
                    <a:p>
                      <a:pPr marL="45720" marR="46990" algn="l">
                        <a:lnSpc>
                          <a:spcPct val="100000"/>
                        </a:lnSpc>
                        <a:spcBef>
                          <a:spcPts val="0"/>
                        </a:spcBef>
                        <a:spcAft>
                          <a:spcPts val="0"/>
                        </a:spcAft>
                      </a:pPr>
                      <a:r>
                        <a:rPr lang="mk-MK" sz="900" kern="1100" dirty="0" smtClean="0">
                          <a:effectLst/>
                        </a:rPr>
                        <a:t>Простор за</a:t>
                      </a:r>
                      <a:r>
                        <a:rPr lang="mk-MK" sz="900" kern="1100" baseline="0" dirty="0" smtClean="0">
                          <a:effectLst/>
                        </a:rPr>
                        <a:t> </a:t>
                      </a:r>
                      <a:r>
                        <a:rPr lang="mk-MK" sz="900" kern="1100" dirty="0" smtClean="0">
                          <a:effectLst/>
                        </a:rPr>
                        <a:t>подобрување </a:t>
                      </a:r>
                      <a:endParaRPr lang="en-US" sz="900" kern="1100" dirty="0">
                        <a:effectLst/>
                      </a:endParaRPr>
                    </a:p>
                  </a:txBody>
                  <a:tcPr marL="51435" marR="5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lvl="0" indent="-171450" algn="l">
                        <a:lnSpc>
                          <a:spcPct val="105000"/>
                        </a:lnSpc>
                        <a:spcAft>
                          <a:spcPts val="0"/>
                        </a:spcAft>
                        <a:buFont typeface="Arial" panose="020B0604020202020204" pitchFamily="34" charset="0"/>
                        <a:buChar char="•"/>
                      </a:pPr>
                      <a:endParaRPr lang="en-US" sz="1000" kern="1100" dirty="0" smtClean="0">
                        <a:effectLst/>
                      </a:endParaRPr>
                    </a:p>
                    <a:p>
                      <a:pPr marL="171450" marR="0" lvl="0" indent="-171450" algn="l" defTabSz="914378" rtl="0" eaLnBrk="1" fontAlgn="auto" latinLnBrk="0" hangingPunct="1">
                        <a:lnSpc>
                          <a:spcPct val="105000"/>
                        </a:lnSpc>
                        <a:spcBef>
                          <a:spcPts val="0"/>
                        </a:spcBef>
                        <a:spcAft>
                          <a:spcPts val="0"/>
                        </a:spcAft>
                        <a:buClrTx/>
                        <a:buSzTx/>
                        <a:buFont typeface="Arial" panose="020B0604020202020204" pitchFamily="34" charset="0"/>
                        <a:buChar char="•"/>
                        <a:tabLst/>
                        <a:defRPr/>
                      </a:pPr>
                      <a:r>
                        <a:rPr lang="ru-RU" sz="1000" dirty="0" smtClean="0">
                          <a:effectLst/>
                        </a:rPr>
                        <a:t>Информации за стипендии, практикантство и студии во странство</a:t>
                      </a:r>
                    </a:p>
                    <a:p>
                      <a:pPr marL="171450" marR="0" lvl="0" indent="-171450" algn="l" defTabSz="914378" rtl="0" eaLnBrk="1" fontAlgn="auto" latinLnBrk="0" hangingPunct="1">
                        <a:lnSpc>
                          <a:spcPct val="105000"/>
                        </a:lnSpc>
                        <a:spcBef>
                          <a:spcPts val="0"/>
                        </a:spcBef>
                        <a:spcAft>
                          <a:spcPts val="0"/>
                        </a:spcAft>
                        <a:buClrTx/>
                        <a:buSzTx/>
                        <a:buFont typeface="Arial" panose="020B0604020202020204" pitchFamily="34" charset="0"/>
                        <a:buChar char="•"/>
                        <a:tabLst/>
                        <a:defRPr/>
                      </a:pPr>
                      <a:r>
                        <a:rPr lang="ru-RU" sz="1000" dirty="0" smtClean="0">
                          <a:effectLst/>
                        </a:rPr>
                        <a:t>Фејсбук страница на Собранието</a:t>
                      </a:r>
                    </a:p>
                    <a:p>
                      <a:pPr marL="171450" marR="0" lvl="0" indent="-171450" algn="l" defTabSz="914378" rtl="0" eaLnBrk="1" fontAlgn="auto" latinLnBrk="0" hangingPunct="1">
                        <a:lnSpc>
                          <a:spcPct val="105000"/>
                        </a:lnSpc>
                        <a:spcBef>
                          <a:spcPts val="0"/>
                        </a:spcBef>
                        <a:spcAft>
                          <a:spcPts val="0"/>
                        </a:spcAft>
                        <a:buClrTx/>
                        <a:buSzTx/>
                        <a:buFont typeface="Arial" panose="020B0604020202020204" pitchFamily="34" charset="0"/>
                        <a:buChar char="•"/>
                        <a:tabLst/>
                        <a:defRPr/>
                      </a:pPr>
                      <a:r>
                        <a:rPr lang="ru-RU" sz="1000" dirty="0" smtClean="0">
                          <a:effectLst/>
                        </a:rPr>
                        <a:t>Спроведување анкети/ истражувања меѓу граѓаните кога ќе се дискутира за релевантен закон или тема</a:t>
                      </a:r>
                    </a:p>
                  </a:txBody>
                  <a:tcPr marL="50640" marR="5064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lvl="0" indent="-171450" algn="l">
                        <a:lnSpc>
                          <a:spcPct val="105000"/>
                        </a:lnSpc>
                        <a:spcAft>
                          <a:spcPts val="0"/>
                        </a:spcAft>
                        <a:buFont typeface="Arial" panose="020B0604020202020204" pitchFamily="34" charset="0"/>
                        <a:buChar char="•"/>
                      </a:pPr>
                      <a:endParaRPr lang="en-US" sz="1000" kern="1100" dirty="0" smtClean="0">
                        <a:effectLst/>
                      </a:endParaRPr>
                    </a:p>
                    <a:p>
                      <a:pPr marL="171450" lvl="0" indent="-171450" algn="l">
                        <a:lnSpc>
                          <a:spcPct val="105000"/>
                        </a:lnSpc>
                        <a:spcAft>
                          <a:spcPts val="0"/>
                        </a:spcAft>
                        <a:buFont typeface="Arial" panose="020B0604020202020204" pitchFamily="34" charset="0"/>
                        <a:buChar char="•"/>
                      </a:pPr>
                      <a:r>
                        <a:rPr lang="mk-MK" sz="1000" dirty="0" smtClean="0"/>
                        <a:t>Теми релевантни за младите, Ромите, невработеноста итн.</a:t>
                      </a:r>
                    </a:p>
                    <a:p>
                      <a:pPr marL="171450" lvl="0" indent="-171450" algn="l">
                        <a:lnSpc>
                          <a:spcPct val="105000"/>
                        </a:lnSpc>
                        <a:spcAft>
                          <a:spcPts val="0"/>
                        </a:spcAft>
                        <a:buFont typeface="Arial" panose="020B0604020202020204" pitchFamily="34" charset="0"/>
                        <a:buChar char="•"/>
                      </a:pPr>
                      <a:r>
                        <a:rPr lang="mk-MK" sz="1000" dirty="0" smtClean="0"/>
                        <a:t>Рано соопштение за тоа што ќе се емитува / достапна</a:t>
                      </a:r>
                      <a:r>
                        <a:rPr lang="mk-MK" sz="1000" baseline="0" dirty="0" smtClean="0"/>
                        <a:t> програмска шема за собранискиот ТВ канал </a:t>
                      </a:r>
                      <a:endParaRPr lang="mk-MK" sz="1000" dirty="0" smtClean="0"/>
                    </a:p>
                    <a:p>
                      <a:pPr marL="171450" lvl="0" indent="-171450" algn="l">
                        <a:lnSpc>
                          <a:spcPct val="105000"/>
                        </a:lnSpc>
                        <a:spcAft>
                          <a:spcPts val="0"/>
                        </a:spcAft>
                        <a:buFont typeface="Arial" panose="020B0604020202020204" pitchFamily="34" charset="0"/>
                        <a:buChar char="•"/>
                      </a:pPr>
                      <a:r>
                        <a:rPr lang="mk-MK" sz="1000" dirty="0" smtClean="0"/>
                        <a:t>Емитување на дебати со професионалци или критичари во областите на економијата или политиката, за време на паузите помеѓу парламентарните сесии</a:t>
                      </a:r>
                    </a:p>
                    <a:p>
                      <a:pPr marL="171450" lvl="0" indent="-171450" algn="l">
                        <a:lnSpc>
                          <a:spcPct val="105000"/>
                        </a:lnSpc>
                        <a:spcAft>
                          <a:spcPts val="0"/>
                        </a:spcAft>
                        <a:buFont typeface="Arial" panose="020B0604020202020204" pitchFamily="34" charset="0"/>
                        <a:buChar char="•"/>
                      </a:pPr>
                      <a:r>
                        <a:rPr lang="mk-MK" sz="1000" dirty="0" smtClean="0"/>
                        <a:t>На</a:t>
                      </a:r>
                      <a:r>
                        <a:rPr lang="mk-MK" sz="1000" baseline="0" dirty="0" smtClean="0"/>
                        <a:t> с</a:t>
                      </a:r>
                      <a:r>
                        <a:rPr lang="mk-MK" sz="1000" dirty="0" smtClean="0"/>
                        <a:t>обранискиот телевизиски канал треба да се презентираат конкретни заклучоци од законите</a:t>
                      </a:r>
                      <a:r>
                        <a:rPr lang="mk-MK" sz="1000" baseline="0" dirty="0" smtClean="0"/>
                        <a:t> </a:t>
                      </a:r>
                      <a:r>
                        <a:rPr lang="mk-MK" sz="1000" dirty="0" smtClean="0"/>
                        <a:t>и нивниот ефект во животот на граѓаните </a:t>
                      </a:r>
                    </a:p>
                  </a:txBody>
                  <a:tcPr marL="50640" marR="5064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46990" lvl="0" indent="-171450" algn="l">
                        <a:lnSpc>
                          <a:spcPct val="105000"/>
                        </a:lnSpc>
                        <a:spcAft>
                          <a:spcPts val="0"/>
                        </a:spcAft>
                        <a:buFont typeface="Arial" panose="020B0604020202020204" pitchFamily="34" charset="0"/>
                        <a:buChar char="•"/>
                      </a:pPr>
                      <a:endParaRPr lang="en-US" sz="1000" kern="1100" dirty="0" smtClean="0">
                        <a:effectLst/>
                      </a:endParaRPr>
                    </a:p>
                    <a:p>
                      <a:pPr marL="171450" marR="46990" lvl="0" indent="-171450" algn="l">
                        <a:lnSpc>
                          <a:spcPct val="105000"/>
                        </a:lnSpc>
                        <a:spcAft>
                          <a:spcPts val="0"/>
                        </a:spcAft>
                        <a:buFont typeface="Arial" panose="020B0604020202020204" pitchFamily="34" charset="0"/>
                        <a:buChar char="•"/>
                      </a:pPr>
                      <a:r>
                        <a:rPr lang="mk-MK" sz="1000" dirty="0" smtClean="0"/>
                        <a:t>Достапност на згратдата</a:t>
                      </a:r>
                      <a:r>
                        <a:rPr lang="mk-MK" sz="1000" baseline="0" dirty="0" smtClean="0"/>
                        <a:t> </a:t>
                      </a:r>
                      <a:r>
                        <a:rPr lang="mk-MK" sz="1000" dirty="0" smtClean="0"/>
                        <a:t>за лицата со попреченост </a:t>
                      </a:r>
                    </a:p>
                    <a:p>
                      <a:pPr marL="171450" marR="46990" lvl="0" indent="-171450" algn="l">
                        <a:lnSpc>
                          <a:spcPct val="105000"/>
                        </a:lnSpc>
                        <a:spcAft>
                          <a:spcPts val="0"/>
                        </a:spcAft>
                        <a:buFont typeface="Arial" panose="020B0604020202020204" pitchFamily="34" charset="0"/>
                        <a:buChar char="•"/>
                      </a:pPr>
                      <a:r>
                        <a:rPr lang="mk-MK" sz="1000" dirty="0" smtClean="0"/>
                        <a:t>Организирани посети за групи на ризични граѓани, особено за оние надвор од Скопје</a:t>
                      </a:r>
                      <a:br>
                        <a:rPr lang="mk-MK" sz="1000" dirty="0" smtClean="0"/>
                      </a:br>
                      <a:endParaRPr lang="mk-MK" sz="1000" dirty="0" smtClean="0"/>
                    </a:p>
                    <a:p>
                      <a:pPr marL="171450" marR="46990" lvl="0" indent="-171450" algn="l">
                        <a:lnSpc>
                          <a:spcPct val="105000"/>
                        </a:lnSpc>
                        <a:spcAft>
                          <a:spcPts val="0"/>
                        </a:spcAft>
                        <a:buFont typeface="Arial" panose="020B0604020202020204" pitchFamily="34" charset="0"/>
                        <a:buChar char="•"/>
                      </a:pPr>
                      <a:r>
                        <a:rPr lang="mk-MK" sz="1000" dirty="0" smtClean="0"/>
                        <a:t>Јасни и широко распространети информации (јасно соопштени процедури) за тоа кога и како може да се посети Собранието </a:t>
                      </a:r>
                    </a:p>
                  </a:txBody>
                  <a:tcPr marL="50640" marR="5064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46990" lvl="0" indent="-171450" algn="l">
                        <a:lnSpc>
                          <a:spcPct val="105000"/>
                        </a:lnSpc>
                        <a:spcAft>
                          <a:spcPts val="0"/>
                        </a:spcAft>
                        <a:buFont typeface="Arial" panose="020B0604020202020204" pitchFamily="34" charset="0"/>
                        <a:buChar char="•"/>
                      </a:pPr>
                      <a:endParaRPr lang="en-US" sz="1000" u="none" strike="noStrike" kern="1100" dirty="0" smtClean="0">
                        <a:effectLst/>
                      </a:endParaRPr>
                    </a:p>
                    <a:p>
                      <a:pPr marL="171450" marR="46990" lvl="0" indent="-171450" algn="l">
                        <a:lnSpc>
                          <a:spcPct val="105000"/>
                        </a:lnSpc>
                        <a:spcAft>
                          <a:spcPts val="0"/>
                        </a:spcAft>
                        <a:buFont typeface="Arial" panose="020B0604020202020204" pitchFamily="34" charset="0"/>
                        <a:buChar char="•"/>
                      </a:pPr>
                      <a:r>
                        <a:rPr lang="mk-MK" sz="1000" dirty="0" smtClean="0"/>
                        <a:t>Да се разгледа можноста за вклучување на граѓаните во пленарните дебати, со тоа што би се овозможило  тие да можат да постават одреден број прашања до своите пратеници за време на овие пленарни дебати</a:t>
                      </a:r>
                      <a:r>
                        <a:rPr lang="en-US" sz="1000" u="none" strike="noStrike" kern="1100" dirty="0" smtClean="0">
                          <a:effectLst/>
                        </a:rPr>
                        <a:t>  </a:t>
                      </a:r>
                      <a:endParaRPr lang="en-US" sz="1000" u="none" strike="noStrike" kern="1100" dirty="0">
                        <a:effectLst/>
                        <a:latin typeface="Calibri" panose="020F0502020204030204" pitchFamily="34" charset="0"/>
                      </a:endParaRPr>
                    </a:p>
                  </a:txBody>
                  <a:tcPr marL="50640" marR="5064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46990" lvl="0" indent="-171450" algn="l">
                        <a:lnSpc>
                          <a:spcPct val="105000"/>
                        </a:lnSpc>
                        <a:spcAft>
                          <a:spcPts val="0"/>
                        </a:spcAft>
                        <a:buFont typeface="Arial" panose="020B0604020202020204" pitchFamily="34" charset="0"/>
                        <a:buChar char="•"/>
                      </a:pPr>
                      <a:endParaRPr lang="en-US" sz="1000" kern="1100" dirty="0" smtClean="0">
                        <a:effectLst/>
                      </a:endParaRPr>
                    </a:p>
                    <a:p>
                      <a:pPr marL="171450" marR="46990" lvl="0" indent="-171450" algn="l" defTabSz="914378" rtl="0" eaLnBrk="1" fontAlgn="auto" latinLnBrk="0" hangingPunct="1">
                        <a:lnSpc>
                          <a:spcPct val="105000"/>
                        </a:lnSpc>
                        <a:spcBef>
                          <a:spcPts val="0"/>
                        </a:spcBef>
                        <a:spcAft>
                          <a:spcPts val="0"/>
                        </a:spcAft>
                        <a:buClrTx/>
                        <a:buSzTx/>
                        <a:buFont typeface="Arial" panose="020B0604020202020204" pitchFamily="34" charset="0"/>
                        <a:buChar char="•"/>
                        <a:tabLst/>
                        <a:defRPr/>
                      </a:pPr>
                      <a:r>
                        <a:rPr lang="ru-RU" sz="1000" dirty="0" smtClean="0">
                          <a:effectLst/>
                        </a:rPr>
                        <a:t>Комуникација преку електронска пошта или пошта со пратеникот</a:t>
                      </a:r>
                    </a:p>
                    <a:p>
                      <a:pPr marL="171450" marR="46990" lvl="0" indent="-171450" algn="l" defTabSz="914378" rtl="0" eaLnBrk="1" fontAlgn="auto" latinLnBrk="0" hangingPunct="1">
                        <a:lnSpc>
                          <a:spcPct val="105000"/>
                        </a:lnSpc>
                        <a:spcBef>
                          <a:spcPts val="0"/>
                        </a:spcBef>
                        <a:spcAft>
                          <a:spcPts val="0"/>
                        </a:spcAft>
                        <a:buClrTx/>
                        <a:buSzTx/>
                        <a:buFont typeface="Arial" panose="020B0604020202020204" pitchFamily="34" charset="0"/>
                        <a:buChar char="•"/>
                        <a:tabLst/>
                        <a:defRPr/>
                      </a:pPr>
                      <a:r>
                        <a:rPr lang="ru-RU" sz="1000" dirty="0" smtClean="0">
                          <a:effectLst/>
                        </a:rPr>
                        <a:t>Пратениците да организираат месечни состаноци и средби со своите избирачи</a:t>
                      </a:r>
                    </a:p>
                  </a:txBody>
                  <a:tcPr marL="50640" marR="5064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3860">
                <a:tc>
                  <a:txBody>
                    <a:bodyPr/>
                    <a:lstStyle/>
                    <a:p>
                      <a:pPr marL="45720" marR="46990" algn="l">
                        <a:lnSpc>
                          <a:spcPct val="100000"/>
                        </a:lnSpc>
                        <a:spcBef>
                          <a:spcPts val="600"/>
                        </a:spcBef>
                        <a:spcAft>
                          <a:spcPts val="300"/>
                        </a:spcAft>
                      </a:pPr>
                      <a:r>
                        <a:rPr lang="mk-MK" sz="900" kern="1100" dirty="0" smtClean="0">
                          <a:effectLst/>
                        </a:rPr>
                        <a:t>Мотивација</a:t>
                      </a:r>
                      <a:r>
                        <a:rPr lang="mk-MK" sz="900" kern="1100" baseline="0" dirty="0" smtClean="0">
                          <a:effectLst/>
                        </a:rPr>
                        <a:t> за комуникација </a:t>
                      </a:r>
                      <a:endParaRPr lang="en-US" sz="900" kern="1100" dirty="0">
                        <a:solidFill>
                          <a:schemeClr val="tx1"/>
                        </a:solidFill>
                        <a:effectLst/>
                        <a:latin typeface="+mn-lt"/>
                        <a:ea typeface="Times New Roman" panose="02020603050405020304" pitchFamily="18" charset="0"/>
                        <a:cs typeface="Times New Roman" panose="02020603050405020304" pitchFamily="18" charset="0"/>
                      </a:endParaRPr>
                    </a:p>
                  </a:txBody>
                  <a:tcPr marL="51435" marR="51435" marT="0" marB="0" anchor="ctr">
                    <a:lnT w="12700" cap="flat" cmpd="sng" algn="ctr">
                      <a:solidFill>
                        <a:schemeClr val="tx1"/>
                      </a:solidFill>
                      <a:prstDash val="solid"/>
                      <a:round/>
                      <a:headEnd type="none" w="med" len="med"/>
                      <a:tailEnd type="none" w="med" len="med"/>
                    </a:lnT>
                  </a:tcPr>
                </a:tc>
                <a:tc>
                  <a:txBody>
                    <a:bodyPr/>
                    <a:lstStyle/>
                    <a:p>
                      <a:pPr marL="50165" marR="46990" algn="ctr">
                        <a:lnSpc>
                          <a:spcPct val="100000"/>
                        </a:lnSpc>
                        <a:spcBef>
                          <a:spcPts val="600"/>
                        </a:spcBef>
                        <a:spcAft>
                          <a:spcPts val="0"/>
                        </a:spcAft>
                      </a:pPr>
                      <a:r>
                        <a:rPr lang="mk-MK" sz="1100" kern="1100" dirty="0" smtClean="0">
                          <a:effectLst/>
                        </a:rPr>
                        <a:t>Ниска </a:t>
                      </a:r>
                      <a:endParaRPr lang="en-US" sz="1100" kern="1100" dirty="0">
                        <a:solidFill>
                          <a:schemeClr val="tx1"/>
                        </a:solidFill>
                        <a:effectLst/>
                        <a:latin typeface="+mn-lt"/>
                        <a:ea typeface="Times New Roman" panose="02020603050405020304" pitchFamily="18" charset="0"/>
                        <a:cs typeface="Times New Roman" panose="02020603050405020304" pitchFamily="18" charset="0"/>
                      </a:endParaRPr>
                    </a:p>
                  </a:txBody>
                  <a:tcPr marL="51435" marR="51435" marT="0" marB="0" anchor="ctr">
                    <a:lnT w="12700" cap="flat" cmpd="sng" algn="ctr">
                      <a:solidFill>
                        <a:schemeClr val="tx1"/>
                      </a:solidFill>
                      <a:prstDash val="solid"/>
                      <a:round/>
                      <a:headEnd type="none" w="med" len="med"/>
                      <a:tailEnd type="none" w="med" len="med"/>
                    </a:lnT>
                  </a:tcPr>
                </a:tc>
                <a:tc>
                  <a:txBody>
                    <a:bodyPr/>
                    <a:lstStyle/>
                    <a:p>
                      <a:pPr marL="0" lvl="0" indent="0" algn="ctr">
                        <a:lnSpc>
                          <a:spcPct val="100000"/>
                        </a:lnSpc>
                        <a:spcAft>
                          <a:spcPts val="0"/>
                        </a:spcAft>
                        <a:buFont typeface="Symbol" panose="05050102010706020507" pitchFamily="18" charset="2"/>
                        <a:buNone/>
                      </a:pPr>
                      <a:r>
                        <a:rPr lang="mk-MK" sz="1100" kern="1100" dirty="0" smtClean="0">
                          <a:effectLst/>
                        </a:rPr>
                        <a:t>Средна </a:t>
                      </a:r>
                      <a:endParaRPr lang="en-US" sz="1100" kern="1100" dirty="0" smtClean="0">
                        <a:solidFill>
                          <a:schemeClr val="tx1"/>
                        </a:solidFill>
                        <a:effectLst/>
                        <a:latin typeface="+mn-lt"/>
                        <a:ea typeface="Times New Roman" panose="02020603050405020304" pitchFamily="18" charset="0"/>
                        <a:cs typeface="Arial" panose="020B0604020202020204" pitchFamily="34" charset="0"/>
                      </a:endParaRPr>
                    </a:p>
                  </a:txBody>
                  <a:tcPr marL="51435" marR="51435" marT="0" marB="0" anchor="ctr">
                    <a:lnT w="12700" cap="flat" cmpd="sng" algn="ctr">
                      <a:solidFill>
                        <a:schemeClr val="tx1"/>
                      </a:solidFill>
                      <a:prstDash val="solid"/>
                      <a:round/>
                      <a:headEnd type="none" w="med" len="med"/>
                      <a:tailEnd type="none" w="med" len="med"/>
                    </a:lnT>
                  </a:tcPr>
                </a:tc>
                <a:tc>
                  <a:txBody>
                    <a:bodyPr/>
                    <a:lstStyle/>
                    <a:p>
                      <a:pPr marL="0" marR="46990" lvl="0" indent="0" algn="ctr">
                        <a:lnSpc>
                          <a:spcPct val="100000"/>
                        </a:lnSpc>
                        <a:spcAft>
                          <a:spcPts val="0"/>
                        </a:spcAft>
                        <a:buFont typeface="Symbol" panose="05050102010706020507" pitchFamily="18" charset="2"/>
                        <a:buNone/>
                      </a:pPr>
                      <a:r>
                        <a:rPr lang="mk-MK" sz="1100" kern="1100" dirty="0" smtClean="0">
                          <a:effectLst/>
                        </a:rPr>
                        <a:t>Ниска </a:t>
                      </a:r>
                      <a:endParaRPr lang="en-US" sz="1100" kern="1100" dirty="0">
                        <a:solidFill>
                          <a:schemeClr val="tx1"/>
                        </a:solidFill>
                        <a:effectLst/>
                        <a:latin typeface="+mn-lt"/>
                        <a:ea typeface="Times New Roman" panose="02020603050405020304" pitchFamily="18" charset="0"/>
                        <a:cs typeface="Arial" panose="020B0604020202020204" pitchFamily="34" charset="0"/>
                      </a:endParaRPr>
                    </a:p>
                  </a:txBody>
                  <a:tcPr marL="51435" marR="51435" marT="0" marB="0" anchor="ctr">
                    <a:lnT w="12700" cap="flat" cmpd="sng" algn="ctr">
                      <a:solidFill>
                        <a:schemeClr val="tx1"/>
                      </a:solidFill>
                      <a:prstDash val="solid"/>
                      <a:round/>
                      <a:headEnd type="none" w="med" len="med"/>
                      <a:tailEnd type="none" w="med" len="med"/>
                    </a:lnT>
                  </a:tcPr>
                </a:tc>
                <a:tc>
                  <a:txBody>
                    <a:bodyPr/>
                    <a:lstStyle/>
                    <a:p>
                      <a:pPr marL="0" marR="46990" lvl="0" indent="0" algn="ctr">
                        <a:lnSpc>
                          <a:spcPct val="100000"/>
                        </a:lnSpc>
                        <a:spcAft>
                          <a:spcPts val="0"/>
                        </a:spcAft>
                        <a:buFont typeface="Symbol" panose="05050102010706020507" pitchFamily="18" charset="2"/>
                        <a:buNone/>
                      </a:pPr>
                      <a:r>
                        <a:rPr lang="mk-MK" sz="1100" kern="1100" dirty="0" smtClean="0">
                          <a:effectLst/>
                        </a:rPr>
                        <a:t>Многу ниска</a:t>
                      </a:r>
                      <a:endParaRPr lang="en-US" sz="1100" kern="1100" dirty="0">
                        <a:solidFill>
                          <a:schemeClr val="tx1"/>
                        </a:solidFill>
                        <a:effectLst/>
                        <a:latin typeface="+mn-lt"/>
                        <a:ea typeface="Times New Roman" panose="02020603050405020304" pitchFamily="18" charset="0"/>
                        <a:cs typeface="Arial" panose="020B0604020202020204" pitchFamily="34" charset="0"/>
                      </a:endParaRPr>
                    </a:p>
                  </a:txBody>
                  <a:tcPr marL="51435" marR="51435" marT="0" marB="0" anchor="ctr">
                    <a:lnT w="12700" cap="flat" cmpd="sng" algn="ctr">
                      <a:solidFill>
                        <a:schemeClr val="tx1"/>
                      </a:solidFill>
                      <a:prstDash val="solid"/>
                      <a:round/>
                      <a:headEnd type="none" w="med" len="med"/>
                      <a:tailEnd type="none" w="med" len="med"/>
                    </a:lnT>
                  </a:tcPr>
                </a:tc>
                <a:tc>
                  <a:txBody>
                    <a:bodyPr/>
                    <a:lstStyle/>
                    <a:p>
                      <a:pPr marL="0" marR="46990" lvl="0" indent="0" algn="ctr">
                        <a:lnSpc>
                          <a:spcPct val="100000"/>
                        </a:lnSpc>
                        <a:spcAft>
                          <a:spcPts val="0"/>
                        </a:spcAft>
                        <a:buFont typeface="Symbol" panose="05050102010706020507" pitchFamily="18" charset="2"/>
                        <a:buNone/>
                      </a:pPr>
                      <a:r>
                        <a:rPr lang="mk-MK" sz="1100" kern="1100" dirty="0" smtClean="0">
                          <a:effectLst/>
                        </a:rPr>
                        <a:t>Висока </a:t>
                      </a:r>
                      <a:endParaRPr lang="en-US" sz="1100" kern="1100" dirty="0">
                        <a:solidFill>
                          <a:schemeClr val="tx1"/>
                        </a:solidFill>
                        <a:effectLst/>
                        <a:latin typeface="+mn-lt"/>
                        <a:ea typeface="Times New Roman" panose="02020603050405020304" pitchFamily="18" charset="0"/>
                        <a:cs typeface="Arial" panose="020B0604020202020204" pitchFamily="34" charset="0"/>
                      </a:endParaRPr>
                    </a:p>
                  </a:txBody>
                  <a:tcPr marL="51435" marR="51435" marT="0" marB="0" anchor="ctr">
                    <a:lnT w="12700" cap="flat" cmpd="sng" algn="ctr">
                      <a:solidFill>
                        <a:schemeClr val="tx1"/>
                      </a:solidFill>
                      <a:prstDash val="solid"/>
                      <a:round/>
                      <a:headEnd type="none" w="med" len="med"/>
                      <a:tailEnd type="none" w="med" len="med"/>
                    </a:lnT>
                  </a:tcPr>
                </a:tc>
              </a:tr>
            </a:tbl>
          </a:graphicData>
        </a:graphic>
      </p:graphicFrame>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0698" y="1242581"/>
            <a:ext cx="720080" cy="565462"/>
          </a:xfrm>
          <a:prstGeom prst="rect">
            <a:avLst/>
          </a:prstGeom>
        </p:spPr>
      </p:pic>
      <p:sp>
        <p:nvSpPr>
          <p:cNvPr id="3" name="Title 2"/>
          <p:cNvSpPr>
            <a:spLocks noGrp="1"/>
          </p:cNvSpPr>
          <p:nvPr>
            <p:ph type="title"/>
          </p:nvPr>
        </p:nvSpPr>
        <p:spPr>
          <a:xfrm>
            <a:off x="323850" y="260648"/>
            <a:ext cx="5760317" cy="647402"/>
          </a:xfrm>
        </p:spPr>
        <p:txBody>
          <a:bodyPr/>
          <a:lstStyle/>
          <a:p>
            <a:r>
              <a:rPr lang="mk-MK" dirty="0" smtClean="0"/>
              <a:t>КАНАЛИ НА КОМУНИКАЦИЈА </a:t>
            </a:r>
            <a:br>
              <a:rPr lang="mk-MK" dirty="0" smtClean="0"/>
            </a:br>
            <a:endParaRPr lang="en-US" dirty="0" smtClean="0"/>
          </a:p>
        </p:txBody>
      </p:sp>
      <p:sp>
        <p:nvSpPr>
          <p:cNvPr id="13" name="Rectangle 12"/>
          <p:cNvSpPr/>
          <p:nvPr/>
        </p:nvSpPr>
        <p:spPr>
          <a:xfrm>
            <a:off x="1202784" y="1374667"/>
            <a:ext cx="1203524" cy="461665"/>
          </a:xfrm>
          <a:prstGeom prst="rect">
            <a:avLst/>
          </a:prstGeom>
        </p:spPr>
        <p:txBody>
          <a:bodyPr wrap="square">
            <a:spAutoFit/>
          </a:bodyPr>
          <a:lstStyle/>
          <a:p>
            <a:pPr algn="ctr"/>
            <a:r>
              <a:rPr lang="en-US" sz="1200" dirty="0"/>
              <a:t>https://www.sobranie.mk/</a:t>
            </a:r>
          </a:p>
        </p:txBody>
      </p:sp>
      <p:pic>
        <p:nvPicPr>
          <p:cNvPr id="14" name="Picture 13"/>
          <p:cNvPicPr>
            <a:picLocks noChangeAspect="1"/>
          </p:cNvPicPr>
          <p:nvPr/>
        </p:nvPicPr>
        <p:blipFill rotWithShape="1">
          <a:blip r:embed="rId4">
            <a:extLst>
              <a:ext uri="{28A0092B-C50C-407E-A947-70E740481C1C}">
                <a14:useLocalDpi xmlns:a14="http://schemas.microsoft.com/office/drawing/2010/main" val="0"/>
              </a:ext>
            </a:extLst>
          </a:blip>
          <a:srcRect t="8640" b="9280"/>
          <a:stretch/>
        </p:blipFill>
        <p:spPr>
          <a:xfrm>
            <a:off x="4841286" y="1214293"/>
            <a:ext cx="1242881" cy="622039"/>
          </a:xfrm>
          <a:prstGeom prst="rect">
            <a:avLst/>
          </a:prstGeom>
        </p:spPr>
      </p:pic>
      <p:pic>
        <p:nvPicPr>
          <p:cNvPr id="15" name="Picture 14"/>
          <p:cNvPicPr>
            <a:picLocks noChangeAspect="1"/>
          </p:cNvPicPr>
          <p:nvPr/>
        </p:nvPicPr>
        <p:blipFill>
          <a:blip r:embed="rId5"/>
          <a:stretch>
            <a:fillRect/>
          </a:stretch>
        </p:blipFill>
        <p:spPr>
          <a:xfrm>
            <a:off x="3140700" y="1297974"/>
            <a:ext cx="721750" cy="541313"/>
          </a:xfrm>
          <a:prstGeom prst="rect">
            <a:avLst/>
          </a:prstGeom>
        </p:spPr>
      </p:pic>
      <p:pic>
        <p:nvPicPr>
          <p:cNvPr id="16" name="Picture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53010" y="1293816"/>
            <a:ext cx="1295448" cy="542516"/>
          </a:xfrm>
          <a:prstGeom prst="rect">
            <a:avLst/>
          </a:prstGeom>
        </p:spPr>
      </p:pic>
    </p:spTree>
    <p:extLst>
      <p:ext uri="{BB962C8B-B14F-4D97-AF65-F5344CB8AC3E}">
        <p14:creationId xmlns:p14="http://schemas.microsoft.com/office/powerpoint/2010/main" val="381221591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VCT-BODYINDENTATION" val="0;0;0;0;0;14.25;14.09646;28.34646;28.26968;42.51968;28.26968;42.51968;28.26968;42.51968;28.26968;42.51968;28.26968;42.51968;"/>
  <p:tag name="VCT-BULLETVISIBILITY" val="G  *******"/>
</p:tagLst>
</file>

<file path=ppt/tags/tag10.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1.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2.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3.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4.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5.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6.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7.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8.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9.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2.xml><?xml version="1.0" encoding="utf-8"?>
<p:tagLst xmlns:a="http://schemas.openxmlformats.org/drawingml/2006/main" xmlns:r="http://schemas.openxmlformats.org/officeDocument/2006/relationships" xmlns:p="http://schemas.openxmlformats.org/presentationml/2006/main">
  <p:tag name="STYLE" val="VCT_Marker"/>
  <p:tag name="DATE" val="19.10.2011 11:04:46"/>
  <p:tag name="VCT-TEMPLATE" val="GfK Template for Office 2007-2010 4-3.potx"/>
  <p:tag name="VCTMASTER" val="GfK Master for PPT 2010 4-3"/>
  <p:tag name="VCTORDER" val="1"/>
</p:tagLst>
</file>

<file path=ppt/tags/tag20.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21.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22.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23.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24.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25.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26.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27.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28.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29.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3.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30.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31.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32.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33.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34.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35.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36.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37.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38.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39.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40.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1.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2.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3.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4.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5.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6.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7.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8.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9.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5.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50.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51.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52.xml><?xml version="1.0" encoding="utf-8"?>
<p:tagLst xmlns:a="http://schemas.openxmlformats.org/drawingml/2006/main" xmlns:r="http://schemas.openxmlformats.org/officeDocument/2006/relationships" xmlns:p="http://schemas.openxmlformats.org/presentationml/2006/main">
  <p:tag name="VCT-BODYINDENTATION" val="0;0;0;14.17323;14.09646;28.34646;28.26968;42.51968;42.44291;56.69291;42.44291;56.69291;42.44291;56.69291;42.44291;56.69291;42.44291;56.69291;"/>
  <p:tag name="VCT-BULLETVISIBILITY" val="G ********"/>
  <p:tag name="VCTCREATESHAPEHANDLED" val="0"/>
</p:tagLst>
</file>

<file path=ppt/tags/tag53.xml><?xml version="1.0" encoding="utf-8"?>
<p:tagLst xmlns:a="http://schemas.openxmlformats.org/drawingml/2006/main" xmlns:r="http://schemas.openxmlformats.org/officeDocument/2006/relationships" xmlns:p="http://schemas.openxmlformats.org/presentationml/2006/main">
  <p:tag name="VCT-BODYINDENTATION" val="0;0;0;14.17323;14.09646;28.34646;28.26968;42.51968;42.44291;56.69291;42.44291;56.69291;42.44291;56.69291;42.44291;56.69291;42.44291;56.69291;"/>
  <p:tag name="VCT-BULLETVISIBILITY" val="G ********"/>
  <p:tag name="VCTCREATESHAPEHANDLED" val="0"/>
</p:tagLst>
</file>

<file path=ppt/tags/tag54.xml><?xml version="1.0" encoding="utf-8"?>
<p:tagLst xmlns:a="http://schemas.openxmlformats.org/drawingml/2006/main" xmlns:r="http://schemas.openxmlformats.org/officeDocument/2006/relationships" xmlns:p="http://schemas.openxmlformats.org/presentationml/2006/main">
  <p:tag name="VCT-BODYINDENTATION" val="0;0;0;14.17323;14.09646;28.34646;28.26968;42.51968;42.44291;56.69291;42.44291;56.69291;42.44291;56.69291;42.44291;56.69291;42.44291;56.69291;"/>
  <p:tag name="VCT-BULLETVISIBILITY" val="G ********"/>
  <p:tag name="VCTCREATESHAPEHANDLED" val="0"/>
</p:tagLst>
</file>

<file path=ppt/tags/tag55.xml><?xml version="1.0" encoding="utf-8"?>
<p:tagLst xmlns:a="http://schemas.openxmlformats.org/drawingml/2006/main" xmlns:r="http://schemas.openxmlformats.org/officeDocument/2006/relationships" xmlns:p="http://schemas.openxmlformats.org/presentationml/2006/main">
  <p:tag name="VCT-BODYINDENTATION" val="0;0;0;14.17323;14.09646;28.34646;28.26968;42.51968;42.44291;56.69291;42.44291;56.69291;42.44291;56.69291;42.44291;56.69291;42.44291;56.69291;"/>
  <p:tag name="VCT-BULLETVISIBILITY" val="G ********"/>
  <p:tag name="VCTCREATESHAPEHANDLED" val="0"/>
</p:tagLst>
</file>

<file path=ppt/tags/tag56.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57.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58.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59.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6.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60.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61.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62.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63.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64.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65.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66.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67.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68.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69.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7.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70.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71.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72.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73.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74.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75.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76.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77.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78.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79.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8.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80.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81.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82.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83.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84.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85.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86.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87.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88.xml><?xml version="1.0" encoding="utf-8"?>
<p:tagLst xmlns:a="http://schemas.openxmlformats.org/drawingml/2006/main" xmlns:r="http://schemas.openxmlformats.org/officeDocument/2006/relationships" xmlns:p="http://schemas.openxmlformats.org/presentationml/2006/main">
  <p:tag name="VCT-BODYINDENTATION" val="0;0;0;0;0;14.25;14.09646;28.34646;28.25;42.5;28.25;42.5;28.25;42.5;28.25;42.5;28.25;42.5;"/>
  <p:tag name="VCT-BULLETVISIBILITY" val="G  *******"/>
  <p:tag name="VCTCREATESHAPEHANDLED" val="0"/>
</p:tagLst>
</file>

<file path=ppt/tags/tag89.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9.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90.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91.xml><?xml version="1.0" encoding="utf-8"?>
<p:tagLst xmlns:a="http://schemas.openxmlformats.org/drawingml/2006/main" xmlns:r="http://schemas.openxmlformats.org/officeDocument/2006/relationships" xmlns:p="http://schemas.openxmlformats.org/presentationml/2006/main">
  <p:tag name="VCTCREATESHAPEHANDLED" val="0"/>
</p:tagLst>
</file>

<file path=ppt/theme/theme1.xml><?xml version="1.0" encoding="utf-8"?>
<a:theme xmlns:a="http://schemas.openxmlformats.org/drawingml/2006/main" name="PowerPointTemplate 2007-2010 4-3ratio">
  <a:themeElements>
    <a:clrScheme name="GfK color scheme for Office 2010">
      <a:dk1>
        <a:srgbClr val="000000"/>
      </a:dk1>
      <a:lt1>
        <a:srgbClr val="FFFFFF"/>
      </a:lt1>
      <a:dk2>
        <a:srgbClr val="E95E0F"/>
      </a:dk2>
      <a:lt2>
        <a:srgbClr val="928580"/>
      </a:lt2>
      <a:accent1>
        <a:srgbClr val="004186"/>
      </a:accent1>
      <a:accent2>
        <a:srgbClr val="0087C8"/>
      </a:accent2>
      <a:accent3>
        <a:srgbClr val="A1AF00"/>
      </a:accent3>
      <a:accent4>
        <a:srgbClr val="CDC300"/>
      </a:accent4>
      <a:accent5>
        <a:srgbClr val="B50F22"/>
      </a:accent5>
      <a:accent6>
        <a:srgbClr val="E31B19"/>
      </a:accent6>
      <a:hlink>
        <a:srgbClr val="A1AF00"/>
      </a:hlink>
      <a:folHlink>
        <a:srgbClr val="CDC3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bg1"/>
        </a:solidFill>
        <a:ln w="9525">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marL="0" indent="0" algn="ctr">
          <a:spcBef>
            <a:spcPts val="300"/>
          </a:spcBef>
          <a:defRPr sz="1600" dirty="0" err="1" smtClean="0">
            <a:solidFill>
              <a:schemeClr val="tx1"/>
            </a:solidFill>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noAutofit/>
      </a:bodyPr>
      <a:lstStyle>
        <a:defPPr>
          <a:spcBef>
            <a:spcPts val="300"/>
          </a:spcBef>
          <a:defRPr sz="1600" dirty="0" err="1"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10979</TotalTime>
  <Words>2923</Words>
  <Application>Microsoft Office PowerPoint</Application>
  <PresentationFormat>On-screen Show (4:3)</PresentationFormat>
  <Paragraphs>306</Paragraphs>
  <Slides>13</Slides>
  <Notes>5</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Courier New</vt:lpstr>
      <vt:lpstr>Symbol</vt:lpstr>
      <vt:lpstr>Times New Roman</vt:lpstr>
      <vt:lpstr>Wingdings</vt:lpstr>
      <vt:lpstr>PowerPointTemplate 2007-2010 4-3ratio</vt:lpstr>
      <vt:lpstr>Социјална инклузија и собрание квалитативно истражување македонија, септември-октомври 2017  </vt:lpstr>
      <vt:lpstr>ОСНОВНИ ИНФОРМАЦИИ</vt:lpstr>
      <vt:lpstr>ПЕРЦЕПЦИЈА НА СОЦИО-ЕКОНОМСКАТА СОСТОЈБА </vt:lpstr>
      <vt:lpstr>ПРЕЧКИ ЗА ПОСТИГНУВАЊЕ  ПОКВАЛИТЕТНИ ЖИВОТ</vt:lpstr>
      <vt:lpstr>СОБРАНИЕ  СПОНТАНИ АСОЦИЈАЦИИ</vt:lpstr>
      <vt:lpstr>ПЕРЦЕПЦИЈА  НА СОБРАНИЕТО </vt:lpstr>
      <vt:lpstr>ОЧЕКУВАЊА  ОД СОБРАНИЕТО </vt:lpstr>
      <vt:lpstr>ИЗРАБОТКА И  НОСЕЊЕ ЗАКОНИ </vt:lpstr>
      <vt:lpstr>КАНАЛИ НА КОМУНИКАЦИЈА  </vt:lpstr>
      <vt:lpstr>ЗГОЛЕМУВАЊЕ НА ВКЛУЧЕНОСТА  НА ГРАЃАНИТЕ ИЗЛОЖЕНИ НА РИЗИК</vt:lpstr>
      <vt:lpstr>РЕЗИМЕ НА ДЕТЕКТИРАНИ РАЗЛИКИ ПОМЕЃУ РАЗЛИЧНИТЕ ПРОФИЛИ ГРАЃАНИ ИЗЛОЖЕНИ НА РИЗИК </vt:lpstr>
      <vt:lpstr>РЕЗИМЕ  </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Starter Pack</dc:title>
  <dc:creator>Teodora.Lazetic</dc:creator>
  <cp:lastModifiedBy>Foteva-Manevska, Teodora (GfK)</cp:lastModifiedBy>
  <cp:revision>1908</cp:revision>
  <cp:lastPrinted>2017-11-20T10:53:38Z</cp:lastPrinted>
  <dcterms:created xsi:type="dcterms:W3CDTF">2014-03-11T09:22:10Z</dcterms:created>
  <dcterms:modified xsi:type="dcterms:W3CDTF">2017-11-23T09:00:21Z</dcterms:modified>
</cp:coreProperties>
</file>