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Lst>
  <p:sldSz cy="6858000" cx="9144000"/>
  <p:notesSz cx="7010400" cy="92964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3038475" cy="465137"/>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Calibri"/>
              <a:buNone/>
              <a:defRPr b="0" i="0" sz="1800" u="none" cap="none" strike="noStrike">
                <a:solidFill>
                  <a:srgbClr val="000000"/>
                </a:solidFill>
                <a:latin typeface="Calibri"/>
                <a:ea typeface="Calibri"/>
                <a:cs typeface="Calibri"/>
                <a:sym typeface="Calibri"/>
              </a:defRPr>
            </a:lvl1pPr>
            <a:lvl2pPr indent="0" lvl="1" marL="457200" marR="0" rtl="0" algn="l">
              <a:lnSpc>
                <a:spcPct val="100000"/>
              </a:lnSpc>
              <a:spcBef>
                <a:spcPts val="0"/>
              </a:spcBef>
              <a:spcAft>
                <a:spcPts val="0"/>
              </a:spcAft>
              <a:buClr>
                <a:srgbClr val="000000"/>
              </a:buClr>
              <a:buFont typeface="Calibri"/>
              <a:buNone/>
              <a:defRPr b="0" i="0" sz="1800" u="none" cap="none" strike="noStrike">
                <a:solidFill>
                  <a:srgbClr val="000000"/>
                </a:solidFill>
                <a:latin typeface="Calibri"/>
                <a:ea typeface="Calibri"/>
                <a:cs typeface="Calibri"/>
                <a:sym typeface="Calibri"/>
              </a:defRPr>
            </a:lvl2pPr>
            <a:lvl3pPr indent="0" lvl="2" marL="914400" marR="0" rtl="0" algn="l">
              <a:lnSpc>
                <a:spcPct val="100000"/>
              </a:lnSpc>
              <a:spcBef>
                <a:spcPts val="0"/>
              </a:spcBef>
              <a:spcAft>
                <a:spcPts val="0"/>
              </a:spcAft>
              <a:buClr>
                <a:srgbClr val="000000"/>
              </a:buClr>
              <a:buFont typeface="Calibri"/>
              <a:buNone/>
              <a:defRPr b="0" i="0" sz="1800" u="none" cap="none" strike="noStrike">
                <a:solidFill>
                  <a:srgbClr val="000000"/>
                </a:solidFill>
                <a:latin typeface="Calibri"/>
                <a:ea typeface="Calibri"/>
                <a:cs typeface="Calibri"/>
                <a:sym typeface="Calibri"/>
              </a:defRPr>
            </a:lvl3pPr>
            <a:lvl4pPr indent="0" lvl="3" marL="1371600" marR="0" rtl="0" algn="l">
              <a:lnSpc>
                <a:spcPct val="100000"/>
              </a:lnSpc>
              <a:spcBef>
                <a:spcPts val="0"/>
              </a:spcBef>
              <a:spcAft>
                <a:spcPts val="0"/>
              </a:spcAft>
              <a:buClr>
                <a:srgbClr val="000000"/>
              </a:buClr>
              <a:buFont typeface="Calibri"/>
              <a:buNone/>
              <a:defRPr b="0" i="0" sz="1800" u="none" cap="none" strike="noStrike">
                <a:solidFill>
                  <a:srgbClr val="000000"/>
                </a:solidFill>
                <a:latin typeface="Calibri"/>
                <a:ea typeface="Calibri"/>
                <a:cs typeface="Calibri"/>
                <a:sym typeface="Calibri"/>
              </a:defRPr>
            </a:lvl4pPr>
            <a:lvl5pPr indent="0" lvl="4" marL="1828800" marR="0" rtl="0" algn="l">
              <a:lnSpc>
                <a:spcPct val="100000"/>
              </a:lnSpc>
              <a:spcBef>
                <a:spcPts val="0"/>
              </a:spcBef>
              <a:spcAft>
                <a:spcPts val="0"/>
              </a:spcAft>
              <a:buClr>
                <a:srgbClr val="000000"/>
              </a:buClr>
              <a:buFont typeface="Calibri"/>
              <a:buNone/>
              <a:defRPr b="0" i="0" sz="1800" u="none" cap="none" strike="noStrike">
                <a:solidFill>
                  <a:srgbClr val="000000"/>
                </a:solidFill>
                <a:latin typeface="Calibri"/>
                <a:ea typeface="Calibri"/>
                <a:cs typeface="Calibri"/>
                <a:sym typeface="Calibri"/>
              </a:defRPr>
            </a:lvl5pPr>
            <a:lvl6pPr indent="0" lvl="5" marL="2286000" marR="0" rtl="0" algn="l">
              <a:lnSpc>
                <a:spcPct val="100000"/>
              </a:lnSpc>
              <a:spcBef>
                <a:spcPts val="0"/>
              </a:spcBef>
              <a:spcAft>
                <a:spcPts val="0"/>
              </a:spcAft>
              <a:buClr>
                <a:srgbClr val="000000"/>
              </a:buClr>
              <a:buFont typeface="Calibri"/>
              <a:buNone/>
              <a:defRPr b="0" i="0" sz="1800" u="none" cap="none" strike="noStrike">
                <a:solidFill>
                  <a:srgbClr val="000000"/>
                </a:solidFill>
                <a:latin typeface="Calibri"/>
                <a:ea typeface="Calibri"/>
                <a:cs typeface="Calibri"/>
                <a:sym typeface="Calibri"/>
              </a:defRPr>
            </a:lvl6pPr>
            <a:lvl7pPr indent="0" lvl="6" marL="3200400" marR="0" rtl="0" algn="l">
              <a:lnSpc>
                <a:spcPct val="100000"/>
              </a:lnSpc>
              <a:spcBef>
                <a:spcPts val="0"/>
              </a:spcBef>
              <a:spcAft>
                <a:spcPts val="0"/>
              </a:spcAft>
              <a:buClr>
                <a:srgbClr val="000000"/>
              </a:buClr>
              <a:buFont typeface="Calibri"/>
              <a:buNone/>
              <a:defRPr b="0" i="0" sz="1800" u="none" cap="none" strike="noStrike">
                <a:solidFill>
                  <a:srgbClr val="000000"/>
                </a:solidFill>
                <a:latin typeface="Calibri"/>
                <a:ea typeface="Calibri"/>
                <a:cs typeface="Calibri"/>
                <a:sym typeface="Calibri"/>
              </a:defRPr>
            </a:lvl7pPr>
            <a:lvl8pPr indent="0" lvl="7" marL="4572000" marR="0" rtl="0" algn="l">
              <a:lnSpc>
                <a:spcPct val="100000"/>
              </a:lnSpc>
              <a:spcBef>
                <a:spcPts val="0"/>
              </a:spcBef>
              <a:spcAft>
                <a:spcPts val="0"/>
              </a:spcAft>
              <a:buClr>
                <a:srgbClr val="000000"/>
              </a:buClr>
              <a:buFont typeface="Calibri"/>
              <a:buNone/>
              <a:defRPr b="0" i="0" sz="1800" u="none" cap="none" strike="noStrike">
                <a:solidFill>
                  <a:srgbClr val="000000"/>
                </a:solidFill>
                <a:latin typeface="Calibri"/>
                <a:ea typeface="Calibri"/>
                <a:cs typeface="Calibri"/>
                <a:sym typeface="Calibri"/>
              </a:defRPr>
            </a:lvl8pPr>
            <a:lvl9pPr indent="0" lvl="8" marL="6400800" marR="0" rtl="0" algn="l">
              <a:lnSpc>
                <a:spcPct val="100000"/>
              </a:lnSpc>
              <a:spcBef>
                <a:spcPts val="0"/>
              </a:spcBef>
              <a:spcAft>
                <a:spcPts val="0"/>
              </a:spcAft>
              <a:buClr>
                <a:srgbClr val="000000"/>
              </a:buClr>
              <a:buFont typeface="Calibri"/>
              <a:buNone/>
              <a:defRPr b="0" i="0" sz="1800" u="none" cap="none" strike="noStrike">
                <a:solidFill>
                  <a:srgbClr val="000000"/>
                </a:solidFill>
                <a:latin typeface="Calibri"/>
                <a:ea typeface="Calibri"/>
                <a:cs typeface="Calibri"/>
                <a:sym typeface="Calibri"/>
              </a:defRPr>
            </a:lvl9pPr>
          </a:lstStyle>
          <a:p/>
        </p:txBody>
      </p:sp>
      <p:sp>
        <p:nvSpPr>
          <p:cNvPr id="4" name="Shape 4"/>
          <p:cNvSpPr txBox="1"/>
          <p:nvPr>
            <p:ph idx="10" type="dt"/>
          </p:nvPr>
        </p:nvSpPr>
        <p:spPr>
          <a:xfrm>
            <a:off x="3970337" y="0"/>
            <a:ext cx="3038475" cy="465137"/>
          </a:xfrm>
          <a:prstGeom prst="rect">
            <a:avLst/>
          </a:prstGeom>
          <a:noFill/>
          <a:ln>
            <a:noFill/>
          </a:ln>
        </p:spPr>
        <p:txBody>
          <a:bodyPr anchorCtr="0" anchor="t" bIns="91425" lIns="91425" rIns="91425" tIns="91425"/>
          <a:lstStyle>
            <a:lvl1pPr indent="0" lvl="0" marL="0" marR="0" rtl="0" algn="r">
              <a:lnSpc>
                <a:spcPct val="100000"/>
              </a:lnSpc>
              <a:spcBef>
                <a:spcPts val="0"/>
              </a:spcBef>
              <a:spcAft>
                <a:spcPts val="0"/>
              </a:spcAft>
              <a:buClr>
                <a:srgbClr val="000000"/>
              </a:buClr>
              <a:buFont typeface="Calibri"/>
              <a:buNone/>
              <a:defRPr b="0" i="0" sz="1200" u="none" cap="none" strike="noStrike">
                <a:solidFill>
                  <a:srgbClr val="000000"/>
                </a:solidFill>
                <a:latin typeface="Calibri"/>
                <a:ea typeface="Calibri"/>
                <a:cs typeface="Calibri"/>
                <a:sym typeface="Calibri"/>
              </a:defRPr>
            </a:lvl1pPr>
            <a:lvl2pPr indent="0" lvl="1" marL="457200" marR="0" rtl="0" algn="l">
              <a:lnSpc>
                <a:spcPct val="100000"/>
              </a:lnSpc>
              <a:spcBef>
                <a:spcPts val="0"/>
              </a:spcBef>
              <a:spcAft>
                <a:spcPts val="0"/>
              </a:spcAft>
              <a:buClr>
                <a:srgbClr val="000000"/>
              </a:buClr>
              <a:buFont typeface="Calibri"/>
              <a:buNone/>
              <a:defRPr b="0" i="0" sz="1800" u="none" cap="none" strike="noStrike">
                <a:solidFill>
                  <a:srgbClr val="000000"/>
                </a:solidFill>
                <a:latin typeface="Calibri"/>
                <a:ea typeface="Calibri"/>
                <a:cs typeface="Calibri"/>
                <a:sym typeface="Calibri"/>
              </a:defRPr>
            </a:lvl2pPr>
            <a:lvl3pPr indent="0" lvl="2" marL="914400" marR="0" rtl="0" algn="l">
              <a:lnSpc>
                <a:spcPct val="100000"/>
              </a:lnSpc>
              <a:spcBef>
                <a:spcPts val="0"/>
              </a:spcBef>
              <a:spcAft>
                <a:spcPts val="0"/>
              </a:spcAft>
              <a:buClr>
                <a:srgbClr val="000000"/>
              </a:buClr>
              <a:buFont typeface="Calibri"/>
              <a:buNone/>
              <a:defRPr b="0" i="0" sz="1800" u="none" cap="none" strike="noStrike">
                <a:solidFill>
                  <a:srgbClr val="000000"/>
                </a:solidFill>
                <a:latin typeface="Calibri"/>
                <a:ea typeface="Calibri"/>
                <a:cs typeface="Calibri"/>
                <a:sym typeface="Calibri"/>
              </a:defRPr>
            </a:lvl3pPr>
            <a:lvl4pPr indent="0" lvl="3" marL="1371600" marR="0" rtl="0" algn="l">
              <a:lnSpc>
                <a:spcPct val="100000"/>
              </a:lnSpc>
              <a:spcBef>
                <a:spcPts val="0"/>
              </a:spcBef>
              <a:spcAft>
                <a:spcPts val="0"/>
              </a:spcAft>
              <a:buClr>
                <a:srgbClr val="000000"/>
              </a:buClr>
              <a:buFont typeface="Calibri"/>
              <a:buNone/>
              <a:defRPr b="0" i="0" sz="1800" u="none" cap="none" strike="noStrike">
                <a:solidFill>
                  <a:srgbClr val="000000"/>
                </a:solidFill>
                <a:latin typeface="Calibri"/>
                <a:ea typeface="Calibri"/>
                <a:cs typeface="Calibri"/>
                <a:sym typeface="Calibri"/>
              </a:defRPr>
            </a:lvl4pPr>
            <a:lvl5pPr indent="0" lvl="4" marL="1828800" marR="0" rtl="0" algn="l">
              <a:lnSpc>
                <a:spcPct val="100000"/>
              </a:lnSpc>
              <a:spcBef>
                <a:spcPts val="0"/>
              </a:spcBef>
              <a:spcAft>
                <a:spcPts val="0"/>
              </a:spcAft>
              <a:buClr>
                <a:srgbClr val="000000"/>
              </a:buClr>
              <a:buFont typeface="Calibri"/>
              <a:buNone/>
              <a:defRPr b="0" i="0" sz="1800" u="none" cap="none" strike="noStrike">
                <a:solidFill>
                  <a:srgbClr val="000000"/>
                </a:solidFill>
                <a:latin typeface="Calibri"/>
                <a:ea typeface="Calibri"/>
                <a:cs typeface="Calibri"/>
                <a:sym typeface="Calibri"/>
              </a:defRPr>
            </a:lvl5pPr>
            <a:lvl6pPr indent="0" lvl="5" marL="2286000" marR="0" rtl="0" algn="l">
              <a:lnSpc>
                <a:spcPct val="100000"/>
              </a:lnSpc>
              <a:spcBef>
                <a:spcPts val="0"/>
              </a:spcBef>
              <a:spcAft>
                <a:spcPts val="0"/>
              </a:spcAft>
              <a:buClr>
                <a:srgbClr val="000000"/>
              </a:buClr>
              <a:buFont typeface="Calibri"/>
              <a:buNone/>
              <a:defRPr b="0" i="0" sz="1800" u="none" cap="none" strike="noStrike">
                <a:solidFill>
                  <a:srgbClr val="000000"/>
                </a:solidFill>
                <a:latin typeface="Calibri"/>
                <a:ea typeface="Calibri"/>
                <a:cs typeface="Calibri"/>
                <a:sym typeface="Calibri"/>
              </a:defRPr>
            </a:lvl6pPr>
            <a:lvl7pPr indent="0" lvl="6" marL="3200400" marR="0" rtl="0" algn="l">
              <a:lnSpc>
                <a:spcPct val="100000"/>
              </a:lnSpc>
              <a:spcBef>
                <a:spcPts val="0"/>
              </a:spcBef>
              <a:spcAft>
                <a:spcPts val="0"/>
              </a:spcAft>
              <a:buClr>
                <a:srgbClr val="000000"/>
              </a:buClr>
              <a:buFont typeface="Calibri"/>
              <a:buNone/>
              <a:defRPr b="0" i="0" sz="1800" u="none" cap="none" strike="noStrike">
                <a:solidFill>
                  <a:srgbClr val="000000"/>
                </a:solidFill>
                <a:latin typeface="Calibri"/>
                <a:ea typeface="Calibri"/>
                <a:cs typeface="Calibri"/>
                <a:sym typeface="Calibri"/>
              </a:defRPr>
            </a:lvl7pPr>
            <a:lvl8pPr indent="0" lvl="7" marL="4572000" marR="0" rtl="0" algn="l">
              <a:lnSpc>
                <a:spcPct val="100000"/>
              </a:lnSpc>
              <a:spcBef>
                <a:spcPts val="0"/>
              </a:spcBef>
              <a:spcAft>
                <a:spcPts val="0"/>
              </a:spcAft>
              <a:buClr>
                <a:srgbClr val="000000"/>
              </a:buClr>
              <a:buFont typeface="Calibri"/>
              <a:buNone/>
              <a:defRPr b="0" i="0" sz="1800" u="none" cap="none" strike="noStrike">
                <a:solidFill>
                  <a:srgbClr val="000000"/>
                </a:solidFill>
                <a:latin typeface="Calibri"/>
                <a:ea typeface="Calibri"/>
                <a:cs typeface="Calibri"/>
                <a:sym typeface="Calibri"/>
              </a:defRPr>
            </a:lvl8pPr>
            <a:lvl9pPr indent="0" lvl="8" marL="6400800" marR="0" rtl="0" algn="l">
              <a:lnSpc>
                <a:spcPct val="100000"/>
              </a:lnSpc>
              <a:spcBef>
                <a:spcPts val="0"/>
              </a:spcBef>
              <a:spcAft>
                <a:spcPts val="0"/>
              </a:spcAft>
              <a:buClr>
                <a:srgbClr val="000000"/>
              </a:buClr>
              <a:buFont typeface="Calibri"/>
              <a:buNone/>
              <a:defRPr b="0" i="0" sz="1800" u="none" cap="none" strike="noStrike">
                <a:solidFill>
                  <a:srgbClr val="000000"/>
                </a:solidFill>
                <a:latin typeface="Calibri"/>
                <a:ea typeface="Calibri"/>
                <a:cs typeface="Calibri"/>
                <a:sym typeface="Calibri"/>
              </a:defRPr>
            </a:lvl9pPr>
          </a:lstStyle>
          <a:p/>
        </p:txBody>
      </p:sp>
      <p:sp>
        <p:nvSpPr>
          <p:cNvPr id="5" name="Shape 5"/>
          <p:cNvSpPr/>
          <p:nvPr>
            <p:ph idx="3" type="sldImg"/>
          </p:nvPr>
        </p:nvSpPr>
        <p:spPr>
          <a:xfrm>
            <a:off x="1181100" y="696912"/>
            <a:ext cx="4649787"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6" name="Shape 6"/>
          <p:cNvSpPr txBox="1"/>
          <p:nvPr>
            <p:ph idx="1" type="body"/>
          </p:nvPr>
        </p:nvSpPr>
        <p:spPr>
          <a:xfrm>
            <a:off x="701675" y="4416425"/>
            <a:ext cx="5608637" cy="4183060"/>
          </a:xfrm>
          <a:prstGeom prst="rect">
            <a:avLst/>
          </a:prstGeom>
          <a:noFill/>
          <a:ln>
            <a:noFill/>
          </a:ln>
        </p:spPr>
        <p:txBody>
          <a:bodyPr anchorCtr="0" anchor="t" bIns="91425" lIns="91425" rIns="91425" tIns="91425"/>
          <a:lstStyle>
            <a:lvl1pPr indent="0" lvl="0" marL="0" marR="0" rtl="0" algn="l">
              <a:spcBef>
                <a:spcPts val="0"/>
              </a:spcBef>
              <a:buClr>
                <a:schemeClr val="dk1"/>
              </a:buClr>
              <a:buFont typeface="Arial"/>
              <a:buNone/>
              <a:defRPr b="0" i="0" sz="1800" u="none" cap="none" strike="noStrike">
                <a:solidFill>
                  <a:schemeClr val="dk1"/>
                </a:solidFill>
                <a:latin typeface="Arial"/>
                <a:ea typeface="Arial"/>
                <a:cs typeface="Arial"/>
                <a:sym typeface="Arial"/>
              </a:defRPr>
            </a:lvl1pPr>
            <a:lvl2pPr indent="0" lvl="1" marL="457200" marR="0" rtl="0" algn="l">
              <a:spcBef>
                <a:spcPts val="0"/>
              </a:spcBef>
              <a:buClr>
                <a:schemeClr val="dk1"/>
              </a:buClr>
              <a:buFont typeface="Arial"/>
              <a:buNone/>
              <a:defRPr b="0" i="0" sz="1800" u="none" cap="none" strike="noStrike">
                <a:solidFill>
                  <a:schemeClr val="dk1"/>
                </a:solidFill>
                <a:latin typeface="Arial"/>
                <a:ea typeface="Arial"/>
                <a:cs typeface="Arial"/>
                <a:sym typeface="Arial"/>
              </a:defRPr>
            </a:lvl2pPr>
            <a:lvl3pPr indent="0" lvl="2" marL="914400" marR="0" rtl="0" algn="l">
              <a:spcBef>
                <a:spcPts val="0"/>
              </a:spcBef>
              <a:buClr>
                <a:schemeClr val="dk1"/>
              </a:buClr>
              <a:buFont typeface="Arial"/>
              <a:buNone/>
              <a:defRPr b="0" i="0" sz="1800" u="none" cap="none" strike="noStrike">
                <a:solidFill>
                  <a:schemeClr val="dk1"/>
                </a:solidFill>
                <a:latin typeface="Arial"/>
                <a:ea typeface="Arial"/>
                <a:cs typeface="Arial"/>
                <a:sym typeface="Arial"/>
              </a:defRPr>
            </a:lvl3pPr>
            <a:lvl4pPr indent="0" lvl="3" marL="1371600" marR="0" rtl="0" algn="l">
              <a:spcBef>
                <a:spcPts val="0"/>
              </a:spcBef>
              <a:buClr>
                <a:schemeClr val="dk1"/>
              </a:buClr>
              <a:buFont typeface="Arial"/>
              <a:buNone/>
              <a:defRPr b="0" i="0" sz="1800" u="none" cap="none" strike="noStrike">
                <a:solidFill>
                  <a:schemeClr val="dk1"/>
                </a:solidFill>
                <a:latin typeface="Arial"/>
                <a:ea typeface="Arial"/>
                <a:cs typeface="Arial"/>
                <a:sym typeface="Arial"/>
              </a:defRPr>
            </a:lvl4pPr>
            <a:lvl5pPr indent="0" lvl="4" marL="1828800" marR="0" rtl="0" algn="l">
              <a:spcBef>
                <a:spcPts val="0"/>
              </a:spcBef>
              <a:buClr>
                <a:schemeClr val="dk1"/>
              </a:buClr>
              <a:buFont typeface="Arial"/>
              <a:buNone/>
              <a:defRPr b="0" i="0" sz="1800" u="none" cap="none" strike="noStrike">
                <a:solidFill>
                  <a:schemeClr val="dk1"/>
                </a:solidFill>
                <a:latin typeface="Arial"/>
                <a:ea typeface="Arial"/>
                <a:cs typeface="Arial"/>
                <a:sym typeface="Arial"/>
              </a:defRPr>
            </a:lvl5pPr>
            <a:lvl6pPr indent="0" lvl="5" marL="2286000" marR="0" rtl="0" algn="l">
              <a:spcBef>
                <a:spcPts val="0"/>
              </a:spcBef>
              <a:buClr>
                <a:schemeClr val="dk1"/>
              </a:buClr>
              <a:buFont typeface="Arial"/>
              <a:buNone/>
              <a:defRPr b="0" i="0" sz="1800" u="none" cap="none" strike="noStrike">
                <a:solidFill>
                  <a:schemeClr val="dk1"/>
                </a:solidFill>
                <a:latin typeface="Arial"/>
                <a:ea typeface="Arial"/>
                <a:cs typeface="Arial"/>
                <a:sym typeface="Arial"/>
              </a:defRPr>
            </a:lvl6pPr>
            <a:lvl7pPr indent="0" lvl="6" marL="2743200" marR="0" rtl="0" algn="l">
              <a:spcBef>
                <a:spcPts val="0"/>
              </a:spcBef>
              <a:buClr>
                <a:schemeClr val="dk1"/>
              </a:buClr>
              <a:buFont typeface="Arial"/>
              <a:buNone/>
              <a:defRPr b="0" i="0" sz="1800" u="none" cap="none" strike="noStrike">
                <a:solidFill>
                  <a:schemeClr val="dk1"/>
                </a:solidFill>
                <a:latin typeface="Arial"/>
                <a:ea typeface="Arial"/>
                <a:cs typeface="Arial"/>
                <a:sym typeface="Arial"/>
              </a:defRPr>
            </a:lvl7pPr>
            <a:lvl8pPr indent="0" lvl="7" marL="3200400" marR="0" rtl="0" algn="l">
              <a:spcBef>
                <a:spcPts val="0"/>
              </a:spcBef>
              <a:buClr>
                <a:schemeClr val="dk1"/>
              </a:buClr>
              <a:buFont typeface="Arial"/>
              <a:buNone/>
              <a:defRPr b="0" i="0" sz="1800" u="none" cap="none" strike="noStrike">
                <a:solidFill>
                  <a:schemeClr val="dk1"/>
                </a:solidFill>
                <a:latin typeface="Arial"/>
                <a:ea typeface="Arial"/>
                <a:cs typeface="Arial"/>
                <a:sym typeface="Arial"/>
              </a:defRPr>
            </a:lvl8pPr>
            <a:lvl9pPr indent="0" lvl="8" marL="3657600" marR="0" rtl="0" algn="l">
              <a:spcBef>
                <a:spcPts val="0"/>
              </a:spcBef>
              <a:buClr>
                <a:schemeClr val="dk1"/>
              </a:buClr>
              <a:buFont typeface="Arial"/>
              <a:buNone/>
              <a:defRPr b="0" i="0" sz="1800" u="none" cap="none" strike="noStrike">
                <a:solidFill>
                  <a:schemeClr val="dk1"/>
                </a:solidFill>
                <a:latin typeface="Arial"/>
                <a:ea typeface="Arial"/>
                <a:cs typeface="Arial"/>
                <a:sym typeface="Arial"/>
              </a:defRPr>
            </a:lvl9pPr>
          </a:lstStyle>
          <a:p/>
        </p:txBody>
      </p:sp>
      <p:sp>
        <p:nvSpPr>
          <p:cNvPr id="7" name="Shape 7"/>
          <p:cNvSpPr txBox="1"/>
          <p:nvPr>
            <p:ph idx="11" type="ftr"/>
          </p:nvPr>
        </p:nvSpPr>
        <p:spPr>
          <a:xfrm>
            <a:off x="0" y="8829675"/>
            <a:ext cx="3038475" cy="465137"/>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Clr>
                <a:srgbClr val="000000"/>
              </a:buClr>
              <a:buFont typeface="Calibri"/>
              <a:buNone/>
              <a:defRPr b="0" i="0" sz="1800" u="none" cap="none" strike="noStrike">
                <a:solidFill>
                  <a:srgbClr val="000000"/>
                </a:solidFill>
                <a:latin typeface="Calibri"/>
                <a:ea typeface="Calibri"/>
                <a:cs typeface="Calibri"/>
                <a:sym typeface="Calibri"/>
              </a:defRPr>
            </a:lvl1pPr>
            <a:lvl2pPr indent="0" lvl="1" marL="457200" marR="0" rtl="0" algn="l">
              <a:lnSpc>
                <a:spcPct val="100000"/>
              </a:lnSpc>
              <a:spcBef>
                <a:spcPts val="0"/>
              </a:spcBef>
              <a:spcAft>
                <a:spcPts val="0"/>
              </a:spcAft>
              <a:buClr>
                <a:srgbClr val="000000"/>
              </a:buClr>
              <a:buFont typeface="Calibri"/>
              <a:buNone/>
              <a:defRPr b="0" i="0" sz="1800" u="none" cap="none" strike="noStrike">
                <a:solidFill>
                  <a:srgbClr val="000000"/>
                </a:solidFill>
                <a:latin typeface="Calibri"/>
                <a:ea typeface="Calibri"/>
                <a:cs typeface="Calibri"/>
                <a:sym typeface="Calibri"/>
              </a:defRPr>
            </a:lvl2pPr>
            <a:lvl3pPr indent="0" lvl="2" marL="914400" marR="0" rtl="0" algn="l">
              <a:lnSpc>
                <a:spcPct val="100000"/>
              </a:lnSpc>
              <a:spcBef>
                <a:spcPts val="0"/>
              </a:spcBef>
              <a:spcAft>
                <a:spcPts val="0"/>
              </a:spcAft>
              <a:buClr>
                <a:srgbClr val="000000"/>
              </a:buClr>
              <a:buFont typeface="Calibri"/>
              <a:buNone/>
              <a:defRPr b="0" i="0" sz="1800" u="none" cap="none" strike="noStrike">
                <a:solidFill>
                  <a:srgbClr val="000000"/>
                </a:solidFill>
                <a:latin typeface="Calibri"/>
                <a:ea typeface="Calibri"/>
                <a:cs typeface="Calibri"/>
                <a:sym typeface="Calibri"/>
              </a:defRPr>
            </a:lvl3pPr>
            <a:lvl4pPr indent="0" lvl="3" marL="1371600" marR="0" rtl="0" algn="l">
              <a:lnSpc>
                <a:spcPct val="100000"/>
              </a:lnSpc>
              <a:spcBef>
                <a:spcPts val="0"/>
              </a:spcBef>
              <a:spcAft>
                <a:spcPts val="0"/>
              </a:spcAft>
              <a:buClr>
                <a:srgbClr val="000000"/>
              </a:buClr>
              <a:buFont typeface="Calibri"/>
              <a:buNone/>
              <a:defRPr b="0" i="0" sz="1800" u="none" cap="none" strike="noStrike">
                <a:solidFill>
                  <a:srgbClr val="000000"/>
                </a:solidFill>
                <a:latin typeface="Calibri"/>
                <a:ea typeface="Calibri"/>
                <a:cs typeface="Calibri"/>
                <a:sym typeface="Calibri"/>
              </a:defRPr>
            </a:lvl4pPr>
            <a:lvl5pPr indent="0" lvl="4" marL="1828800" marR="0" rtl="0" algn="l">
              <a:lnSpc>
                <a:spcPct val="100000"/>
              </a:lnSpc>
              <a:spcBef>
                <a:spcPts val="0"/>
              </a:spcBef>
              <a:spcAft>
                <a:spcPts val="0"/>
              </a:spcAft>
              <a:buClr>
                <a:srgbClr val="000000"/>
              </a:buClr>
              <a:buFont typeface="Calibri"/>
              <a:buNone/>
              <a:defRPr b="0" i="0" sz="1800" u="none" cap="none" strike="noStrike">
                <a:solidFill>
                  <a:srgbClr val="000000"/>
                </a:solidFill>
                <a:latin typeface="Calibri"/>
                <a:ea typeface="Calibri"/>
                <a:cs typeface="Calibri"/>
                <a:sym typeface="Calibri"/>
              </a:defRPr>
            </a:lvl5pPr>
            <a:lvl6pPr indent="0" lvl="5" marL="2286000" marR="0" rtl="0" algn="l">
              <a:lnSpc>
                <a:spcPct val="100000"/>
              </a:lnSpc>
              <a:spcBef>
                <a:spcPts val="0"/>
              </a:spcBef>
              <a:spcAft>
                <a:spcPts val="0"/>
              </a:spcAft>
              <a:buClr>
                <a:srgbClr val="000000"/>
              </a:buClr>
              <a:buFont typeface="Calibri"/>
              <a:buNone/>
              <a:defRPr b="0" i="0" sz="1800" u="none" cap="none" strike="noStrike">
                <a:solidFill>
                  <a:srgbClr val="000000"/>
                </a:solidFill>
                <a:latin typeface="Calibri"/>
                <a:ea typeface="Calibri"/>
                <a:cs typeface="Calibri"/>
                <a:sym typeface="Calibri"/>
              </a:defRPr>
            </a:lvl6pPr>
            <a:lvl7pPr indent="0" lvl="6" marL="3200400" marR="0" rtl="0" algn="l">
              <a:lnSpc>
                <a:spcPct val="100000"/>
              </a:lnSpc>
              <a:spcBef>
                <a:spcPts val="0"/>
              </a:spcBef>
              <a:spcAft>
                <a:spcPts val="0"/>
              </a:spcAft>
              <a:buClr>
                <a:srgbClr val="000000"/>
              </a:buClr>
              <a:buFont typeface="Calibri"/>
              <a:buNone/>
              <a:defRPr b="0" i="0" sz="1800" u="none" cap="none" strike="noStrike">
                <a:solidFill>
                  <a:srgbClr val="000000"/>
                </a:solidFill>
                <a:latin typeface="Calibri"/>
                <a:ea typeface="Calibri"/>
                <a:cs typeface="Calibri"/>
                <a:sym typeface="Calibri"/>
              </a:defRPr>
            </a:lvl7pPr>
            <a:lvl8pPr indent="0" lvl="7" marL="4572000" marR="0" rtl="0" algn="l">
              <a:lnSpc>
                <a:spcPct val="100000"/>
              </a:lnSpc>
              <a:spcBef>
                <a:spcPts val="0"/>
              </a:spcBef>
              <a:spcAft>
                <a:spcPts val="0"/>
              </a:spcAft>
              <a:buClr>
                <a:srgbClr val="000000"/>
              </a:buClr>
              <a:buFont typeface="Calibri"/>
              <a:buNone/>
              <a:defRPr b="0" i="0" sz="1800" u="none" cap="none" strike="noStrike">
                <a:solidFill>
                  <a:srgbClr val="000000"/>
                </a:solidFill>
                <a:latin typeface="Calibri"/>
                <a:ea typeface="Calibri"/>
                <a:cs typeface="Calibri"/>
                <a:sym typeface="Calibri"/>
              </a:defRPr>
            </a:lvl8pPr>
            <a:lvl9pPr indent="0" lvl="8" marL="6400800" marR="0" rtl="0" algn="l">
              <a:lnSpc>
                <a:spcPct val="100000"/>
              </a:lnSpc>
              <a:spcBef>
                <a:spcPts val="0"/>
              </a:spcBef>
              <a:spcAft>
                <a:spcPts val="0"/>
              </a:spcAft>
              <a:buClr>
                <a:srgbClr val="000000"/>
              </a:buClr>
              <a:buFont typeface="Calibri"/>
              <a:buNone/>
              <a:defRPr b="0" i="0" sz="1800" u="none" cap="none" strike="noStrike">
                <a:solidFill>
                  <a:srgbClr val="000000"/>
                </a:solidFill>
                <a:latin typeface="Calibri"/>
                <a:ea typeface="Calibri"/>
                <a:cs typeface="Calibri"/>
                <a:sym typeface="Calibri"/>
              </a:defRPr>
            </a:lvl9pPr>
          </a:lstStyle>
          <a:p/>
        </p:txBody>
      </p:sp>
      <p:sp>
        <p:nvSpPr>
          <p:cNvPr id="8" name="Shape 8"/>
          <p:cNvSpPr txBox="1"/>
          <p:nvPr>
            <p:ph idx="12" type="sldNum"/>
          </p:nvPr>
        </p:nvSpPr>
        <p:spPr>
          <a:xfrm>
            <a:off x="3970337" y="8829675"/>
            <a:ext cx="3038475" cy="465137"/>
          </a:xfrm>
          <a:prstGeom prst="rect">
            <a:avLst/>
          </a:prstGeom>
          <a:noFill/>
          <a:ln>
            <a:noFill/>
          </a:ln>
        </p:spPr>
        <p:txBody>
          <a:bodyPr anchorCtr="0" anchor="b" bIns="46200" lIns="92425" rIns="92425" tIns="46200">
            <a:noAutofit/>
          </a:bodyPr>
          <a:lstStyle/>
          <a:p>
            <a:pPr indent="0" lvl="0" marL="0" marR="0" rtl="0" algn="r">
              <a:lnSpc>
                <a:spcPct val="100000"/>
              </a:lnSpc>
              <a:spcBef>
                <a:spcPts val="0"/>
              </a:spcBef>
              <a:spcAft>
                <a:spcPts val="0"/>
              </a:spcAft>
              <a:buClr>
                <a:srgbClr val="000000"/>
              </a:buClr>
              <a:buSzPct val="250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3" name="Shape 83"/>
        <p:cNvGrpSpPr/>
        <p:nvPr/>
      </p:nvGrpSpPr>
      <p:grpSpPr>
        <a:xfrm>
          <a:off x="0" y="0"/>
          <a:ext cx="0" cy="0"/>
          <a:chOff x="0" y="0"/>
          <a:chExt cx="0" cy="0"/>
        </a:xfrm>
      </p:grpSpPr>
      <p:sp>
        <p:nvSpPr>
          <p:cNvPr id="84" name="Shape 84"/>
          <p:cNvSpPr txBox="1"/>
          <p:nvPr>
            <p:ph idx="1" type="body"/>
          </p:nvPr>
        </p:nvSpPr>
        <p:spPr>
          <a:xfrm>
            <a:off x="701675" y="4416425"/>
            <a:ext cx="5608637" cy="4183060"/>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dk1"/>
              </a:buClr>
              <a:buSzPct val="25000"/>
              <a:buFont typeface="Arial"/>
              <a:buNone/>
            </a:pPr>
            <a:r>
              <a:rPr b="0" i="1" lang="en-US" sz="1800" u="none" cap="none" strike="noStrike">
                <a:solidFill>
                  <a:schemeClr val="dk1"/>
                </a:solidFill>
                <a:latin typeface="Arial"/>
                <a:ea typeface="Arial"/>
                <a:cs typeface="Arial"/>
                <a:sym typeface="Arial"/>
              </a:rPr>
              <a:t>This tool was developed by Caroline Hubbard and Claire DeSoi for NDI's Votes Without Violence program and toolkit.</a:t>
            </a:r>
          </a:p>
          <a:p>
            <a:pPr indent="0" lvl="0" marL="0" marR="0" rtl="0" algn="l">
              <a:spcBef>
                <a:spcPts val="0"/>
              </a:spcBef>
              <a:buClr>
                <a:schemeClr val="dk1"/>
              </a:buClr>
              <a:buSzPct val="25000"/>
              <a:buFont typeface="Arial"/>
              <a:buNone/>
            </a:pPr>
            <a:r>
              <a:t/>
            </a:r>
            <a:endParaRPr b="0" i="0" sz="1800" u="none" cap="none" strike="noStrike">
              <a:solidFill>
                <a:schemeClr val="dk1"/>
              </a:solidFill>
              <a:latin typeface="Arial"/>
              <a:ea typeface="Arial"/>
              <a:cs typeface="Arial"/>
              <a:sym typeface="Arial"/>
            </a:endParaRPr>
          </a:p>
        </p:txBody>
      </p:sp>
      <p:sp>
        <p:nvSpPr>
          <p:cNvPr id="85" name="Shape 85"/>
          <p:cNvSpPr/>
          <p:nvPr>
            <p:ph idx="2" type="sldImg"/>
          </p:nvPr>
        </p:nvSpPr>
        <p:spPr>
          <a:xfrm>
            <a:off x="1181100" y="696912"/>
            <a:ext cx="4649788"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7" name="Shape 157"/>
        <p:cNvGrpSpPr/>
        <p:nvPr/>
      </p:nvGrpSpPr>
      <p:grpSpPr>
        <a:xfrm>
          <a:off x="0" y="0"/>
          <a:ext cx="0" cy="0"/>
          <a:chOff x="0" y="0"/>
          <a:chExt cx="0" cy="0"/>
        </a:xfrm>
      </p:grpSpPr>
      <p:sp>
        <p:nvSpPr>
          <p:cNvPr id="158" name="Shape 158"/>
          <p:cNvSpPr/>
          <p:nvPr>
            <p:ph idx="2" type="sldImg"/>
          </p:nvPr>
        </p:nvSpPr>
        <p:spPr>
          <a:xfrm>
            <a:off x="1181100" y="696912"/>
            <a:ext cx="4649788"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159" name="Shape 159"/>
          <p:cNvSpPr txBox="1"/>
          <p:nvPr>
            <p:ph idx="1" type="body"/>
          </p:nvPr>
        </p:nvSpPr>
        <p:spPr>
          <a:xfrm>
            <a:off x="701675" y="4416425"/>
            <a:ext cx="5608500" cy="41832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t/>
            </a:r>
            <a:endParaRPr b="0" i="0" sz="1800" u="none" cap="none" strike="noStrike">
              <a:solidFill>
                <a:schemeClr val="dk1"/>
              </a:solidFill>
              <a:latin typeface="Arial"/>
              <a:ea typeface="Arial"/>
              <a:cs typeface="Arial"/>
              <a:sym typeface="Arial"/>
            </a:endParaRPr>
          </a:p>
        </p:txBody>
      </p:sp>
      <p:sp>
        <p:nvSpPr>
          <p:cNvPr id="160" name="Shape 160"/>
          <p:cNvSpPr txBox="1"/>
          <p:nvPr>
            <p:ph idx="12" type="sldNum"/>
          </p:nvPr>
        </p:nvSpPr>
        <p:spPr>
          <a:xfrm>
            <a:off x="3970337" y="8829675"/>
            <a:ext cx="3038398" cy="465000"/>
          </a:xfrm>
          <a:prstGeom prst="rect">
            <a:avLst/>
          </a:prstGeom>
          <a:noFill/>
          <a:ln>
            <a:noFill/>
          </a:ln>
        </p:spPr>
        <p:txBody>
          <a:bodyPr anchorCtr="0" anchor="b" bIns="46200" lIns="92425" rIns="92425" tIns="46200">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7" name="Shape 167"/>
        <p:cNvGrpSpPr/>
        <p:nvPr/>
      </p:nvGrpSpPr>
      <p:grpSpPr>
        <a:xfrm>
          <a:off x="0" y="0"/>
          <a:ext cx="0" cy="0"/>
          <a:chOff x="0" y="0"/>
          <a:chExt cx="0" cy="0"/>
        </a:xfrm>
      </p:grpSpPr>
      <p:sp>
        <p:nvSpPr>
          <p:cNvPr id="168" name="Shape 168"/>
          <p:cNvSpPr/>
          <p:nvPr>
            <p:ph idx="2" type="sldImg"/>
          </p:nvPr>
        </p:nvSpPr>
        <p:spPr>
          <a:xfrm>
            <a:off x="1181100" y="696912"/>
            <a:ext cx="4649788"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169" name="Shape 169"/>
          <p:cNvSpPr txBox="1"/>
          <p:nvPr>
            <p:ph idx="1" type="body"/>
          </p:nvPr>
        </p:nvSpPr>
        <p:spPr>
          <a:xfrm>
            <a:off x="701675" y="4416425"/>
            <a:ext cx="5608500" cy="41832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t/>
            </a:r>
            <a:endParaRPr b="0" i="0" sz="1800" u="none" cap="none" strike="noStrike">
              <a:solidFill>
                <a:schemeClr val="dk1"/>
              </a:solidFill>
              <a:latin typeface="Arial"/>
              <a:ea typeface="Arial"/>
              <a:cs typeface="Arial"/>
              <a:sym typeface="Arial"/>
            </a:endParaRPr>
          </a:p>
        </p:txBody>
      </p:sp>
      <p:sp>
        <p:nvSpPr>
          <p:cNvPr id="170" name="Shape 170"/>
          <p:cNvSpPr txBox="1"/>
          <p:nvPr>
            <p:ph idx="12" type="sldNum"/>
          </p:nvPr>
        </p:nvSpPr>
        <p:spPr>
          <a:xfrm>
            <a:off x="3970337" y="8829675"/>
            <a:ext cx="3038398" cy="465000"/>
          </a:xfrm>
          <a:prstGeom prst="rect">
            <a:avLst/>
          </a:prstGeom>
          <a:noFill/>
          <a:ln>
            <a:noFill/>
          </a:ln>
        </p:spPr>
        <p:txBody>
          <a:bodyPr anchorCtr="0" anchor="b" bIns="46200" lIns="92425" rIns="92425" tIns="46200">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5" name="Shape 175"/>
        <p:cNvGrpSpPr/>
        <p:nvPr/>
      </p:nvGrpSpPr>
      <p:grpSpPr>
        <a:xfrm>
          <a:off x="0" y="0"/>
          <a:ext cx="0" cy="0"/>
          <a:chOff x="0" y="0"/>
          <a:chExt cx="0" cy="0"/>
        </a:xfrm>
      </p:grpSpPr>
      <p:sp>
        <p:nvSpPr>
          <p:cNvPr id="176" name="Shape 176"/>
          <p:cNvSpPr/>
          <p:nvPr>
            <p:ph idx="2" type="sldImg"/>
          </p:nvPr>
        </p:nvSpPr>
        <p:spPr>
          <a:xfrm>
            <a:off x="1181100" y="696912"/>
            <a:ext cx="4649788"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177" name="Shape 177"/>
          <p:cNvSpPr txBox="1"/>
          <p:nvPr>
            <p:ph idx="1" type="body"/>
          </p:nvPr>
        </p:nvSpPr>
        <p:spPr>
          <a:xfrm>
            <a:off x="701675" y="4416425"/>
            <a:ext cx="5608500" cy="41832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t/>
            </a:r>
            <a:endParaRPr b="0" i="0" sz="1800" u="none" cap="none" strike="noStrike">
              <a:solidFill>
                <a:schemeClr val="dk1"/>
              </a:solidFill>
              <a:latin typeface="Arial"/>
              <a:ea typeface="Arial"/>
              <a:cs typeface="Arial"/>
              <a:sym typeface="Arial"/>
            </a:endParaRPr>
          </a:p>
        </p:txBody>
      </p:sp>
      <p:sp>
        <p:nvSpPr>
          <p:cNvPr id="178" name="Shape 178"/>
          <p:cNvSpPr txBox="1"/>
          <p:nvPr>
            <p:ph idx="12" type="sldNum"/>
          </p:nvPr>
        </p:nvSpPr>
        <p:spPr>
          <a:xfrm>
            <a:off x="3970337" y="8829675"/>
            <a:ext cx="3038398" cy="465000"/>
          </a:xfrm>
          <a:prstGeom prst="rect">
            <a:avLst/>
          </a:prstGeom>
          <a:noFill/>
          <a:ln>
            <a:noFill/>
          </a:ln>
        </p:spPr>
        <p:txBody>
          <a:bodyPr anchorCtr="0" anchor="b" bIns="46200" lIns="92425" rIns="92425" tIns="46200">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4" name="Shape 184"/>
        <p:cNvGrpSpPr/>
        <p:nvPr/>
      </p:nvGrpSpPr>
      <p:grpSpPr>
        <a:xfrm>
          <a:off x="0" y="0"/>
          <a:ext cx="0" cy="0"/>
          <a:chOff x="0" y="0"/>
          <a:chExt cx="0" cy="0"/>
        </a:xfrm>
      </p:grpSpPr>
      <p:sp>
        <p:nvSpPr>
          <p:cNvPr id="185" name="Shape 185"/>
          <p:cNvSpPr/>
          <p:nvPr>
            <p:ph idx="2" type="sldImg"/>
          </p:nvPr>
        </p:nvSpPr>
        <p:spPr>
          <a:xfrm>
            <a:off x="1181100" y="696912"/>
            <a:ext cx="4649788"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186" name="Shape 186"/>
          <p:cNvSpPr txBox="1"/>
          <p:nvPr>
            <p:ph idx="1" type="body"/>
          </p:nvPr>
        </p:nvSpPr>
        <p:spPr>
          <a:xfrm>
            <a:off x="701675" y="4416425"/>
            <a:ext cx="5608500" cy="41832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rPr b="1" i="0" lang="en-US" sz="1800" u="none" cap="none" strike="noStrike">
                <a:solidFill>
                  <a:schemeClr val="dk1"/>
                </a:solidFill>
                <a:latin typeface="Arial"/>
                <a:ea typeface="Arial"/>
                <a:cs typeface="Arial"/>
                <a:sym typeface="Arial"/>
              </a:rPr>
              <a:t>ADDITIONAL NOTE: </a:t>
            </a:r>
            <a:r>
              <a:rPr b="0" i="0" lang="en-US" sz="1800" u="none" cap="none" strike="noStrike">
                <a:solidFill>
                  <a:schemeClr val="dk1"/>
                </a:solidFill>
                <a:latin typeface="Arial"/>
                <a:ea typeface="Arial"/>
                <a:cs typeface="Arial"/>
                <a:sym typeface="Arial"/>
              </a:rPr>
              <a:t>The Ministry of the Interior ended up implementing a mobile registration initiative in the five regions with the lowest registration rates. This helped 16,000 women seeking to register to obtain their necessary birth certificates.</a:t>
            </a:r>
          </a:p>
        </p:txBody>
      </p:sp>
      <p:sp>
        <p:nvSpPr>
          <p:cNvPr id="187" name="Shape 187"/>
          <p:cNvSpPr txBox="1"/>
          <p:nvPr>
            <p:ph idx="12" type="sldNum"/>
          </p:nvPr>
        </p:nvSpPr>
        <p:spPr>
          <a:xfrm>
            <a:off x="3970337" y="8829675"/>
            <a:ext cx="3038398" cy="465000"/>
          </a:xfrm>
          <a:prstGeom prst="rect">
            <a:avLst/>
          </a:prstGeom>
          <a:noFill/>
          <a:ln>
            <a:noFill/>
          </a:ln>
        </p:spPr>
        <p:txBody>
          <a:bodyPr anchorCtr="0" anchor="b" bIns="46200" lIns="92425" rIns="92425" tIns="46200">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2" name="Shape 192"/>
        <p:cNvGrpSpPr/>
        <p:nvPr/>
      </p:nvGrpSpPr>
      <p:grpSpPr>
        <a:xfrm>
          <a:off x="0" y="0"/>
          <a:ext cx="0" cy="0"/>
          <a:chOff x="0" y="0"/>
          <a:chExt cx="0" cy="0"/>
        </a:xfrm>
      </p:grpSpPr>
      <p:sp>
        <p:nvSpPr>
          <p:cNvPr id="193" name="Shape 193"/>
          <p:cNvSpPr/>
          <p:nvPr>
            <p:ph idx="2" type="sldImg"/>
          </p:nvPr>
        </p:nvSpPr>
        <p:spPr>
          <a:xfrm>
            <a:off x="1181100" y="696912"/>
            <a:ext cx="4649788"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194" name="Shape 194"/>
          <p:cNvSpPr txBox="1"/>
          <p:nvPr>
            <p:ph idx="1" type="body"/>
          </p:nvPr>
        </p:nvSpPr>
        <p:spPr>
          <a:xfrm>
            <a:off x="701675" y="4416425"/>
            <a:ext cx="5608500" cy="41832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t/>
            </a:r>
            <a:endParaRPr b="0" i="0" sz="1800" u="none" cap="none" strike="noStrike">
              <a:solidFill>
                <a:schemeClr val="dk1"/>
              </a:solidFill>
              <a:latin typeface="Arial"/>
              <a:ea typeface="Arial"/>
              <a:cs typeface="Arial"/>
              <a:sym typeface="Arial"/>
            </a:endParaRPr>
          </a:p>
        </p:txBody>
      </p:sp>
      <p:sp>
        <p:nvSpPr>
          <p:cNvPr id="195" name="Shape 195"/>
          <p:cNvSpPr txBox="1"/>
          <p:nvPr>
            <p:ph idx="12" type="sldNum"/>
          </p:nvPr>
        </p:nvSpPr>
        <p:spPr>
          <a:xfrm>
            <a:off x="3970337" y="8829675"/>
            <a:ext cx="3038398" cy="465000"/>
          </a:xfrm>
          <a:prstGeom prst="rect">
            <a:avLst/>
          </a:prstGeom>
          <a:noFill/>
          <a:ln>
            <a:noFill/>
          </a:ln>
        </p:spPr>
        <p:txBody>
          <a:bodyPr anchorCtr="0" anchor="b" bIns="46200" lIns="92425" rIns="92425" tIns="46200">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2" name="Shape 202"/>
        <p:cNvGrpSpPr/>
        <p:nvPr/>
      </p:nvGrpSpPr>
      <p:grpSpPr>
        <a:xfrm>
          <a:off x="0" y="0"/>
          <a:ext cx="0" cy="0"/>
          <a:chOff x="0" y="0"/>
          <a:chExt cx="0" cy="0"/>
        </a:xfrm>
      </p:grpSpPr>
      <p:sp>
        <p:nvSpPr>
          <p:cNvPr id="203" name="Shape 203"/>
          <p:cNvSpPr/>
          <p:nvPr>
            <p:ph idx="2" type="sldImg"/>
          </p:nvPr>
        </p:nvSpPr>
        <p:spPr>
          <a:xfrm>
            <a:off x="1181100" y="696912"/>
            <a:ext cx="4649788"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204" name="Shape 204"/>
          <p:cNvSpPr txBox="1"/>
          <p:nvPr>
            <p:ph idx="1" type="body"/>
          </p:nvPr>
        </p:nvSpPr>
        <p:spPr>
          <a:xfrm>
            <a:off x="701675" y="4416425"/>
            <a:ext cx="5608500" cy="41832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t/>
            </a:r>
            <a:endParaRPr b="0" i="0" sz="1800" u="none" cap="none" strike="noStrike">
              <a:solidFill>
                <a:schemeClr val="dk1"/>
              </a:solidFill>
              <a:latin typeface="Arial"/>
              <a:ea typeface="Arial"/>
              <a:cs typeface="Arial"/>
              <a:sym typeface="Arial"/>
            </a:endParaRPr>
          </a:p>
        </p:txBody>
      </p:sp>
      <p:sp>
        <p:nvSpPr>
          <p:cNvPr id="205" name="Shape 205"/>
          <p:cNvSpPr txBox="1"/>
          <p:nvPr>
            <p:ph idx="12" type="sldNum"/>
          </p:nvPr>
        </p:nvSpPr>
        <p:spPr>
          <a:xfrm>
            <a:off x="3970337" y="8829675"/>
            <a:ext cx="3038398" cy="465000"/>
          </a:xfrm>
          <a:prstGeom prst="rect">
            <a:avLst/>
          </a:prstGeom>
          <a:noFill/>
          <a:ln>
            <a:noFill/>
          </a:ln>
        </p:spPr>
        <p:txBody>
          <a:bodyPr anchorCtr="0" anchor="b" bIns="46200" lIns="92425" rIns="92425" tIns="46200">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0" name="Shape 210"/>
        <p:cNvGrpSpPr/>
        <p:nvPr/>
      </p:nvGrpSpPr>
      <p:grpSpPr>
        <a:xfrm>
          <a:off x="0" y="0"/>
          <a:ext cx="0" cy="0"/>
          <a:chOff x="0" y="0"/>
          <a:chExt cx="0" cy="0"/>
        </a:xfrm>
      </p:grpSpPr>
      <p:sp>
        <p:nvSpPr>
          <p:cNvPr id="211" name="Shape 211"/>
          <p:cNvSpPr/>
          <p:nvPr>
            <p:ph idx="2" type="sldImg"/>
          </p:nvPr>
        </p:nvSpPr>
        <p:spPr>
          <a:xfrm>
            <a:off x="1181100" y="696912"/>
            <a:ext cx="4649788"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212" name="Shape 212"/>
          <p:cNvSpPr txBox="1"/>
          <p:nvPr>
            <p:ph idx="1" type="body"/>
          </p:nvPr>
        </p:nvSpPr>
        <p:spPr>
          <a:xfrm>
            <a:off x="701675" y="4416425"/>
            <a:ext cx="5608500" cy="41832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t/>
            </a:r>
            <a:endParaRPr b="0" i="0" sz="1800" u="none" cap="none" strike="noStrike">
              <a:solidFill>
                <a:schemeClr val="dk1"/>
              </a:solidFill>
              <a:latin typeface="Arial"/>
              <a:ea typeface="Arial"/>
              <a:cs typeface="Arial"/>
              <a:sym typeface="Arial"/>
            </a:endParaRPr>
          </a:p>
        </p:txBody>
      </p:sp>
      <p:sp>
        <p:nvSpPr>
          <p:cNvPr id="213" name="Shape 213"/>
          <p:cNvSpPr txBox="1"/>
          <p:nvPr>
            <p:ph idx="12" type="sldNum"/>
          </p:nvPr>
        </p:nvSpPr>
        <p:spPr>
          <a:xfrm>
            <a:off x="3970337" y="8829675"/>
            <a:ext cx="3038398" cy="465000"/>
          </a:xfrm>
          <a:prstGeom prst="rect">
            <a:avLst/>
          </a:prstGeom>
          <a:noFill/>
          <a:ln>
            <a:noFill/>
          </a:ln>
        </p:spPr>
        <p:txBody>
          <a:bodyPr anchorCtr="0" anchor="b" bIns="46200" lIns="92425" rIns="92425" tIns="46200">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8" name="Shape 218"/>
        <p:cNvGrpSpPr/>
        <p:nvPr/>
      </p:nvGrpSpPr>
      <p:grpSpPr>
        <a:xfrm>
          <a:off x="0" y="0"/>
          <a:ext cx="0" cy="0"/>
          <a:chOff x="0" y="0"/>
          <a:chExt cx="0" cy="0"/>
        </a:xfrm>
      </p:grpSpPr>
      <p:sp>
        <p:nvSpPr>
          <p:cNvPr id="219" name="Shape 219"/>
          <p:cNvSpPr/>
          <p:nvPr>
            <p:ph idx="2" type="sldImg"/>
          </p:nvPr>
        </p:nvSpPr>
        <p:spPr>
          <a:xfrm>
            <a:off x="1181100" y="696912"/>
            <a:ext cx="4649788"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220" name="Shape 220"/>
          <p:cNvSpPr txBox="1"/>
          <p:nvPr>
            <p:ph idx="1" type="body"/>
          </p:nvPr>
        </p:nvSpPr>
        <p:spPr>
          <a:xfrm>
            <a:off x="701675" y="4416425"/>
            <a:ext cx="5608500" cy="41832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t/>
            </a:r>
            <a:endParaRPr b="0" i="0" sz="1800" u="none" cap="none" strike="noStrike">
              <a:solidFill>
                <a:schemeClr val="dk1"/>
              </a:solidFill>
              <a:latin typeface="Arial"/>
              <a:ea typeface="Arial"/>
              <a:cs typeface="Arial"/>
              <a:sym typeface="Arial"/>
            </a:endParaRPr>
          </a:p>
        </p:txBody>
      </p:sp>
      <p:sp>
        <p:nvSpPr>
          <p:cNvPr id="221" name="Shape 221"/>
          <p:cNvSpPr txBox="1"/>
          <p:nvPr>
            <p:ph idx="12" type="sldNum"/>
          </p:nvPr>
        </p:nvSpPr>
        <p:spPr>
          <a:xfrm>
            <a:off x="3970337" y="8829675"/>
            <a:ext cx="3038398" cy="465000"/>
          </a:xfrm>
          <a:prstGeom prst="rect">
            <a:avLst/>
          </a:prstGeom>
          <a:noFill/>
          <a:ln>
            <a:noFill/>
          </a:ln>
        </p:spPr>
        <p:txBody>
          <a:bodyPr anchorCtr="0" anchor="b" bIns="46200" lIns="92425" rIns="92425" tIns="46200">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6" name="Shape 226"/>
        <p:cNvGrpSpPr/>
        <p:nvPr/>
      </p:nvGrpSpPr>
      <p:grpSpPr>
        <a:xfrm>
          <a:off x="0" y="0"/>
          <a:ext cx="0" cy="0"/>
          <a:chOff x="0" y="0"/>
          <a:chExt cx="0" cy="0"/>
        </a:xfrm>
      </p:grpSpPr>
      <p:sp>
        <p:nvSpPr>
          <p:cNvPr id="227" name="Shape 227"/>
          <p:cNvSpPr/>
          <p:nvPr>
            <p:ph idx="2" type="sldImg"/>
          </p:nvPr>
        </p:nvSpPr>
        <p:spPr>
          <a:xfrm>
            <a:off x="1181100" y="696912"/>
            <a:ext cx="4649700" cy="34862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228" name="Shape 228"/>
          <p:cNvSpPr txBox="1"/>
          <p:nvPr>
            <p:ph idx="1" type="body"/>
          </p:nvPr>
        </p:nvSpPr>
        <p:spPr>
          <a:xfrm>
            <a:off x="701675" y="4416425"/>
            <a:ext cx="5608500" cy="41832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t/>
            </a:r>
            <a:endParaRPr b="0" i="0" sz="1800" u="none" cap="none" strike="noStrike">
              <a:solidFill>
                <a:schemeClr val="dk1"/>
              </a:solidFill>
              <a:latin typeface="Arial"/>
              <a:ea typeface="Arial"/>
              <a:cs typeface="Arial"/>
              <a:sym typeface="Arial"/>
            </a:endParaRPr>
          </a:p>
        </p:txBody>
      </p:sp>
      <p:sp>
        <p:nvSpPr>
          <p:cNvPr id="229" name="Shape 229"/>
          <p:cNvSpPr txBox="1"/>
          <p:nvPr>
            <p:ph idx="12" type="sldNum"/>
          </p:nvPr>
        </p:nvSpPr>
        <p:spPr>
          <a:xfrm>
            <a:off x="3970337" y="8829675"/>
            <a:ext cx="3038398" cy="465000"/>
          </a:xfrm>
          <a:prstGeom prst="rect">
            <a:avLst/>
          </a:prstGeom>
          <a:noFill/>
          <a:ln>
            <a:noFill/>
          </a:ln>
        </p:spPr>
        <p:txBody>
          <a:bodyPr anchorCtr="0" anchor="b" bIns="46200" lIns="92425" rIns="92425" tIns="46200">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6" name="Shape 236"/>
        <p:cNvGrpSpPr/>
        <p:nvPr/>
      </p:nvGrpSpPr>
      <p:grpSpPr>
        <a:xfrm>
          <a:off x="0" y="0"/>
          <a:ext cx="0" cy="0"/>
          <a:chOff x="0" y="0"/>
          <a:chExt cx="0" cy="0"/>
        </a:xfrm>
      </p:grpSpPr>
      <p:sp>
        <p:nvSpPr>
          <p:cNvPr id="237" name="Shape 237"/>
          <p:cNvSpPr/>
          <p:nvPr>
            <p:ph idx="2" type="sldImg"/>
          </p:nvPr>
        </p:nvSpPr>
        <p:spPr>
          <a:xfrm>
            <a:off x="1181100" y="696912"/>
            <a:ext cx="4649788"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238" name="Shape 238"/>
          <p:cNvSpPr txBox="1"/>
          <p:nvPr>
            <p:ph idx="1" type="body"/>
          </p:nvPr>
        </p:nvSpPr>
        <p:spPr>
          <a:xfrm>
            <a:off x="701675" y="4416425"/>
            <a:ext cx="5608500" cy="41832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t/>
            </a:r>
            <a:endParaRPr b="0" i="0" sz="1800" u="none" cap="none" strike="noStrike">
              <a:solidFill>
                <a:schemeClr val="dk1"/>
              </a:solidFill>
              <a:latin typeface="Arial"/>
              <a:ea typeface="Arial"/>
              <a:cs typeface="Arial"/>
              <a:sym typeface="Arial"/>
            </a:endParaRPr>
          </a:p>
        </p:txBody>
      </p:sp>
      <p:sp>
        <p:nvSpPr>
          <p:cNvPr id="239" name="Shape 239"/>
          <p:cNvSpPr txBox="1"/>
          <p:nvPr>
            <p:ph idx="12" type="sldNum"/>
          </p:nvPr>
        </p:nvSpPr>
        <p:spPr>
          <a:xfrm>
            <a:off x="3970337" y="8829675"/>
            <a:ext cx="3038398" cy="465000"/>
          </a:xfrm>
          <a:prstGeom prst="rect">
            <a:avLst/>
          </a:prstGeom>
          <a:noFill/>
          <a:ln>
            <a:noFill/>
          </a:ln>
        </p:spPr>
        <p:txBody>
          <a:bodyPr anchorCtr="0" anchor="b" bIns="46200" lIns="92425" rIns="92425" tIns="46200">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0" name="Shape 90"/>
        <p:cNvGrpSpPr/>
        <p:nvPr/>
      </p:nvGrpSpPr>
      <p:grpSpPr>
        <a:xfrm>
          <a:off x="0" y="0"/>
          <a:ext cx="0" cy="0"/>
          <a:chOff x="0" y="0"/>
          <a:chExt cx="0" cy="0"/>
        </a:xfrm>
      </p:grpSpPr>
      <p:sp>
        <p:nvSpPr>
          <p:cNvPr id="91" name="Shape 91"/>
          <p:cNvSpPr/>
          <p:nvPr>
            <p:ph idx="2" type="sldImg"/>
          </p:nvPr>
        </p:nvSpPr>
        <p:spPr>
          <a:xfrm>
            <a:off x="1181100" y="696912"/>
            <a:ext cx="4649788"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92" name="Shape 92"/>
          <p:cNvSpPr txBox="1"/>
          <p:nvPr>
            <p:ph idx="1" type="body"/>
          </p:nvPr>
        </p:nvSpPr>
        <p:spPr>
          <a:xfrm>
            <a:off x="701675" y="4416425"/>
            <a:ext cx="5608500" cy="41832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rPr b="1" i="0" lang="en-US" sz="1400" u="none" cap="none" strike="noStrike">
                <a:solidFill>
                  <a:srgbClr val="003366"/>
                </a:solidFill>
                <a:latin typeface="Arial"/>
                <a:ea typeface="Arial"/>
                <a:cs typeface="Arial"/>
                <a:sym typeface="Arial"/>
              </a:rPr>
              <a:t>TRAINER NOTE: </a:t>
            </a:r>
            <a:r>
              <a:rPr b="0" i="0" lang="en-US" sz="1400" u="none" cap="none" strike="noStrike">
                <a:solidFill>
                  <a:srgbClr val="003366"/>
                </a:solidFill>
                <a:latin typeface="Arial"/>
                <a:ea typeface="Arial"/>
                <a:cs typeface="Arial"/>
                <a:sym typeface="Arial"/>
              </a:rPr>
              <a:t>You may also wish to ask participants what expectations they have for the session. What do they hope to learn or gain from it? You can then relate their expectations to the objectives and suggest how unrelated expectations might be met in other ways.</a:t>
            </a:r>
          </a:p>
        </p:txBody>
      </p:sp>
      <p:sp>
        <p:nvSpPr>
          <p:cNvPr id="93" name="Shape 93"/>
          <p:cNvSpPr txBox="1"/>
          <p:nvPr>
            <p:ph idx="12" type="sldNum"/>
          </p:nvPr>
        </p:nvSpPr>
        <p:spPr>
          <a:xfrm>
            <a:off x="3970337" y="8829675"/>
            <a:ext cx="3038398" cy="465000"/>
          </a:xfrm>
          <a:prstGeom prst="rect">
            <a:avLst/>
          </a:prstGeom>
          <a:noFill/>
          <a:ln>
            <a:noFill/>
          </a:ln>
        </p:spPr>
        <p:txBody>
          <a:bodyPr anchorCtr="0" anchor="b" bIns="46200" lIns="92425" rIns="92425" tIns="46200">
            <a:noAutofit/>
          </a:bodyPr>
          <a:lstStyle/>
          <a:p>
            <a:pPr indent="0" lvl="0" marL="0" marR="0" rtl="0" algn="l">
              <a:lnSpc>
                <a:spcPct val="100000"/>
              </a:lnSpc>
              <a:spcBef>
                <a:spcPts val="0"/>
              </a:spcBef>
              <a:spcAft>
                <a:spcPts val="0"/>
              </a:spcAft>
              <a:buClr>
                <a:srgbClr val="000000"/>
              </a:buClr>
              <a:buSzPct val="25000"/>
              <a:buFont typeface="Calibri"/>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6" name="Shape 246"/>
        <p:cNvGrpSpPr/>
        <p:nvPr/>
      </p:nvGrpSpPr>
      <p:grpSpPr>
        <a:xfrm>
          <a:off x="0" y="0"/>
          <a:ext cx="0" cy="0"/>
          <a:chOff x="0" y="0"/>
          <a:chExt cx="0" cy="0"/>
        </a:xfrm>
      </p:grpSpPr>
      <p:sp>
        <p:nvSpPr>
          <p:cNvPr id="247" name="Shape 247"/>
          <p:cNvSpPr/>
          <p:nvPr>
            <p:ph idx="2" type="sldImg"/>
          </p:nvPr>
        </p:nvSpPr>
        <p:spPr>
          <a:xfrm>
            <a:off x="1181100" y="696912"/>
            <a:ext cx="4649788"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248" name="Shape 248"/>
          <p:cNvSpPr txBox="1"/>
          <p:nvPr>
            <p:ph idx="1" type="body"/>
          </p:nvPr>
        </p:nvSpPr>
        <p:spPr>
          <a:xfrm>
            <a:off x="701675" y="4416425"/>
            <a:ext cx="5608500" cy="41832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rPr b="1" i="0" lang="en-US" sz="1800" u="none" cap="none" strike="noStrike">
                <a:solidFill>
                  <a:schemeClr val="dk1"/>
                </a:solidFill>
                <a:latin typeface="Arial"/>
                <a:ea typeface="Arial"/>
                <a:cs typeface="Arial"/>
                <a:sym typeface="Arial"/>
              </a:rPr>
              <a:t>TRAINER NOTE: </a:t>
            </a:r>
            <a:r>
              <a:rPr b="0" i="0" lang="en-US" sz="1800" u="none" cap="none" strike="noStrike">
                <a:solidFill>
                  <a:schemeClr val="dk1"/>
                </a:solidFill>
                <a:latin typeface="Arial"/>
                <a:ea typeface="Arial"/>
                <a:cs typeface="Arial"/>
                <a:sym typeface="Arial"/>
              </a:rPr>
              <a:t>When conducting this training, ask the audience: what are some ways/examples of how women are portrayed in the media that you think could be considered discriminatory or unfair? For example: talking about what they are wearing, focusing on their expression or emotions (such as tears).</a:t>
            </a:r>
          </a:p>
        </p:txBody>
      </p:sp>
      <p:sp>
        <p:nvSpPr>
          <p:cNvPr id="249" name="Shape 249"/>
          <p:cNvSpPr txBox="1"/>
          <p:nvPr>
            <p:ph idx="12" type="sldNum"/>
          </p:nvPr>
        </p:nvSpPr>
        <p:spPr>
          <a:xfrm>
            <a:off x="3970337" y="8829675"/>
            <a:ext cx="3038398" cy="465000"/>
          </a:xfrm>
          <a:prstGeom prst="rect">
            <a:avLst/>
          </a:prstGeom>
          <a:noFill/>
          <a:ln>
            <a:noFill/>
          </a:ln>
        </p:spPr>
        <p:txBody>
          <a:bodyPr anchorCtr="0" anchor="b" bIns="46200" lIns="92425" rIns="92425" tIns="46200">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7" name="Shape 257"/>
        <p:cNvGrpSpPr/>
        <p:nvPr/>
      </p:nvGrpSpPr>
      <p:grpSpPr>
        <a:xfrm>
          <a:off x="0" y="0"/>
          <a:ext cx="0" cy="0"/>
          <a:chOff x="0" y="0"/>
          <a:chExt cx="0" cy="0"/>
        </a:xfrm>
      </p:grpSpPr>
      <p:sp>
        <p:nvSpPr>
          <p:cNvPr id="258" name="Shape 258"/>
          <p:cNvSpPr/>
          <p:nvPr>
            <p:ph idx="2" type="sldImg"/>
          </p:nvPr>
        </p:nvSpPr>
        <p:spPr>
          <a:xfrm>
            <a:off x="1181100" y="696912"/>
            <a:ext cx="4649700" cy="34862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259" name="Shape 259"/>
          <p:cNvSpPr txBox="1"/>
          <p:nvPr>
            <p:ph idx="1" type="body"/>
          </p:nvPr>
        </p:nvSpPr>
        <p:spPr>
          <a:xfrm>
            <a:off x="701675" y="4416425"/>
            <a:ext cx="5608500" cy="41832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t/>
            </a:r>
            <a:endParaRPr b="0" i="0" sz="1800" u="none" cap="none" strike="noStrike">
              <a:solidFill>
                <a:schemeClr val="dk1"/>
              </a:solidFill>
              <a:latin typeface="Arial"/>
              <a:ea typeface="Arial"/>
              <a:cs typeface="Arial"/>
              <a:sym typeface="Arial"/>
            </a:endParaRPr>
          </a:p>
        </p:txBody>
      </p:sp>
      <p:sp>
        <p:nvSpPr>
          <p:cNvPr id="260" name="Shape 260"/>
          <p:cNvSpPr txBox="1"/>
          <p:nvPr>
            <p:ph idx="12" type="sldNum"/>
          </p:nvPr>
        </p:nvSpPr>
        <p:spPr>
          <a:xfrm>
            <a:off x="3970337" y="8829675"/>
            <a:ext cx="3038398" cy="465000"/>
          </a:xfrm>
          <a:prstGeom prst="rect">
            <a:avLst/>
          </a:prstGeom>
          <a:noFill/>
          <a:ln>
            <a:noFill/>
          </a:ln>
        </p:spPr>
        <p:txBody>
          <a:bodyPr anchorCtr="0" anchor="b" bIns="46200" lIns="92425" rIns="92425" tIns="46200">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7" name="Shape 267"/>
        <p:cNvGrpSpPr/>
        <p:nvPr/>
      </p:nvGrpSpPr>
      <p:grpSpPr>
        <a:xfrm>
          <a:off x="0" y="0"/>
          <a:ext cx="0" cy="0"/>
          <a:chOff x="0" y="0"/>
          <a:chExt cx="0" cy="0"/>
        </a:xfrm>
      </p:grpSpPr>
      <p:sp>
        <p:nvSpPr>
          <p:cNvPr id="268" name="Shape 268"/>
          <p:cNvSpPr/>
          <p:nvPr>
            <p:ph idx="2" type="sldImg"/>
          </p:nvPr>
        </p:nvSpPr>
        <p:spPr>
          <a:xfrm>
            <a:off x="1181100" y="696912"/>
            <a:ext cx="4649788"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269" name="Shape 269"/>
          <p:cNvSpPr txBox="1"/>
          <p:nvPr>
            <p:ph idx="1" type="body"/>
          </p:nvPr>
        </p:nvSpPr>
        <p:spPr>
          <a:xfrm>
            <a:off x="701675" y="4416425"/>
            <a:ext cx="5608500" cy="4183200"/>
          </a:xfrm>
          <a:prstGeom prst="rect">
            <a:avLst/>
          </a:prstGeom>
          <a:noFill/>
          <a:ln>
            <a:noFill/>
          </a:ln>
        </p:spPr>
        <p:txBody>
          <a:bodyPr anchorCtr="0" anchor="t" bIns="91425" lIns="91425" rIns="91425" tIns="91425">
            <a:noAutofit/>
          </a:bodyPr>
          <a:lstStyle/>
          <a:p>
            <a:pPr indent="0" lvl="0" marL="0" marR="0" rtl="0" algn="l">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Trainer Note: Election observers should take note of the number of women represented in the election administration at the central, regional and polling station levels, as well as the number who are in leadership and decision-making roles.</a:t>
            </a:r>
          </a:p>
          <a:p>
            <a:pPr indent="0" lvl="0" marL="0" marR="0" rtl="0" algn="l">
              <a:spcBef>
                <a:spcPts val="0"/>
              </a:spcBef>
              <a:spcAft>
                <a:spcPts val="0"/>
              </a:spcAft>
              <a:buClr>
                <a:schemeClr val="dk1"/>
              </a:buClr>
              <a:buSzPct val="25000"/>
              <a:buFont typeface="Arial"/>
              <a:buNone/>
            </a:pPr>
            <a:r>
              <a:t/>
            </a:r>
            <a:endParaRPr b="0" i="0" sz="1800" u="none" cap="none" strike="noStrike">
              <a:solidFill>
                <a:schemeClr val="dk1"/>
              </a:solidFill>
              <a:latin typeface="Arial"/>
              <a:ea typeface="Arial"/>
              <a:cs typeface="Arial"/>
              <a:sym typeface="Arial"/>
            </a:endParaRPr>
          </a:p>
          <a:p>
            <a:pPr indent="0" lvl="0" marL="0" marR="0" rtl="0" algn="l">
              <a:spcBef>
                <a:spcPts val="0"/>
              </a:spcBef>
              <a:buClr>
                <a:schemeClr val="dk1"/>
              </a:buClr>
              <a:buSzPct val="25000"/>
              <a:buFont typeface="Arial"/>
              <a:buNone/>
            </a:pPr>
            <a:r>
              <a:rPr b="1" i="0" lang="en-US" sz="1800" u="none" cap="none" strike="noStrike">
                <a:solidFill>
                  <a:schemeClr val="dk1"/>
                </a:solidFill>
                <a:latin typeface="Arial"/>
                <a:ea typeface="Arial"/>
                <a:cs typeface="Arial"/>
                <a:sym typeface="Arial"/>
              </a:rPr>
              <a:t>TRAINER NOTE:</a:t>
            </a:r>
            <a:r>
              <a:rPr b="0" i="0" lang="en-US" sz="1800" u="none" cap="none" strike="noStrike">
                <a:solidFill>
                  <a:schemeClr val="dk1"/>
                </a:solidFill>
                <a:latin typeface="Arial"/>
                <a:ea typeface="Arial"/>
                <a:cs typeface="Arial"/>
                <a:sym typeface="Arial"/>
              </a:rPr>
              <a:t> Discuss the composition of the election administration (from the commission itself to regional offices and poll workers) and whether the structure/leadership have an individual focused on gender.</a:t>
            </a:r>
          </a:p>
        </p:txBody>
      </p:sp>
      <p:sp>
        <p:nvSpPr>
          <p:cNvPr id="270" name="Shape 270"/>
          <p:cNvSpPr txBox="1"/>
          <p:nvPr>
            <p:ph idx="12" type="sldNum"/>
          </p:nvPr>
        </p:nvSpPr>
        <p:spPr>
          <a:xfrm>
            <a:off x="3970337" y="8829675"/>
            <a:ext cx="3038398" cy="465000"/>
          </a:xfrm>
          <a:prstGeom prst="rect">
            <a:avLst/>
          </a:prstGeom>
          <a:noFill/>
          <a:ln>
            <a:noFill/>
          </a:ln>
        </p:spPr>
        <p:txBody>
          <a:bodyPr anchorCtr="0" anchor="b" bIns="46200" lIns="92425" rIns="92425" tIns="46200">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7" name="Shape 277"/>
        <p:cNvGrpSpPr/>
        <p:nvPr/>
      </p:nvGrpSpPr>
      <p:grpSpPr>
        <a:xfrm>
          <a:off x="0" y="0"/>
          <a:ext cx="0" cy="0"/>
          <a:chOff x="0" y="0"/>
          <a:chExt cx="0" cy="0"/>
        </a:xfrm>
      </p:grpSpPr>
      <p:sp>
        <p:nvSpPr>
          <p:cNvPr id="278" name="Shape 278"/>
          <p:cNvSpPr/>
          <p:nvPr>
            <p:ph idx="2" type="sldImg"/>
          </p:nvPr>
        </p:nvSpPr>
        <p:spPr>
          <a:xfrm>
            <a:off x="1181100" y="696912"/>
            <a:ext cx="4649788"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279" name="Shape 279"/>
          <p:cNvSpPr txBox="1"/>
          <p:nvPr>
            <p:ph idx="1" type="body"/>
          </p:nvPr>
        </p:nvSpPr>
        <p:spPr>
          <a:xfrm>
            <a:off x="701675" y="4416425"/>
            <a:ext cx="5608500" cy="41832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rPr b="0" i="0" lang="en-US" sz="1800" u="none" cap="none" strike="noStrike">
                <a:solidFill>
                  <a:schemeClr val="dk1"/>
                </a:solidFill>
                <a:latin typeface="Arial"/>
                <a:ea typeface="Arial"/>
                <a:cs typeface="Arial"/>
                <a:sym typeface="Arial"/>
              </a:rPr>
              <a:t>Election observers doing a pre-election assessment will also assess the administration’s awareness of gender issues, such as those outlined in previous sections, and gauge the responsiveness of those bodies to any related issues that may arise.</a:t>
            </a:r>
          </a:p>
        </p:txBody>
      </p:sp>
      <p:sp>
        <p:nvSpPr>
          <p:cNvPr id="280" name="Shape 280"/>
          <p:cNvSpPr txBox="1"/>
          <p:nvPr>
            <p:ph idx="12" type="sldNum"/>
          </p:nvPr>
        </p:nvSpPr>
        <p:spPr>
          <a:xfrm>
            <a:off x="3970337" y="8829675"/>
            <a:ext cx="3038398" cy="465000"/>
          </a:xfrm>
          <a:prstGeom prst="rect">
            <a:avLst/>
          </a:prstGeom>
          <a:noFill/>
          <a:ln>
            <a:noFill/>
          </a:ln>
        </p:spPr>
        <p:txBody>
          <a:bodyPr anchorCtr="0" anchor="b" bIns="46200" lIns="92425" rIns="92425" tIns="46200">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7" name="Shape 287"/>
        <p:cNvGrpSpPr/>
        <p:nvPr/>
      </p:nvGrpSpPr>
      <p:grpSpPr>
        <a:xfrm>
          <a:off x="0" y="0"/>
          <a:ext cx="0" cy="0"/>
          <a:chOff x="0" y="0"/>
          <a:chExt cx="0" cy="0"/>
        </a:xfrm>
      </p:grpSpPr>
      <p:sp>
        <p:nvSpPr>
          <p:cNvPr id="288" name="Shape 288"/>
          <p:cNvSpPr/>
          <p:nvPr>
            <p:ph idx="2" type="sldImg"/>
          </p:nvPr>
        </p:nvSpPr>
        <p:spPr>
          <a:xfrm>
            <a:off x="1181100" y="696912"/>
            <a:ext cx="4649788"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289" name="Shape 289"/>
          <p:cNvSpPr txBox="1"/>
          <p:nvPr>
            <p:ph idx="1" type="body"/>
          </p:nvPr>
        </p:nvSpPr>
        <p:spPr>
          <a:xfrm>
            <a:off x="701675" y="4416425"/>
            <a:ext cx="5608500" cy="4183200"/>
          </a:xfrm>
          <a:prstGeom prst="rect">
            <a:avLst/>
          </a:prstGeom>
          <a:noFill/>
          <a:ln>
            <a:noFill/>
          </a:ln>
        </p:spPr>
        <p:txBody>
          <a:bodyPr anchorCtr="0" anchor="t" bIns="91425" lIns="91425" rIns="91425" tIns="91425">
            <a:noAutofit/>
          </a:bodyPr>
          <a:lstStyle/>
          <a:p>
            <a:pPr indent="0" lvl="0" marL="0" marR="0" rtl="0" algn="l">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When able, observer groups can also investigate the system for filing election grievances and determine whether there are any particular obstacles affecting women’s access to complaint mechanisms.</a:t>
            </a:r>
          </a:p>
          <a:p>
            <a:pPr indent="0" lvl="0" marL="0" marR="0" rtl="0" algn="l">
              <a:spcBef>
                <a:spcPts val="0"/>
              </a:spcBef>
              <a:spcAft>
                <a:spcPts val="0"/>
              </a:spcAft>
              <a:buClr>
                <a:schemeClr val="dk1"/>
              </a:buClr>
              <a:buSzPct val="25000"/>
              <a:buFont typeface="Arial"/>
              <a:buNone/>
            </a:pPr>
            <a:r>
              <a:t/>
            </a:r>
            <a:endParaRPr b="0" i="0" sz="1800" u="none" cap="none" strike="noStrike">
              <a:solidFill>
                <a:schemeClr val="dk1"/>
              </a:solidFill>
              <a:latin typeface="Arial"/>
              <a:ea typeface="Arial"/>
              <a:cs typeface="Arial"/>
              <a:sym typeface="Arial"/>
            </a:endParaRPr>
          </a:p>
          <a:p>
            <a:pPr indent="0" lvl="0" marL="0" marR="0" rtl="0" algn="l">
              <a:spcBef>
                <a:spcPts val="0"/>
              </a:spcBef>
              <a:buClr>
                <a:schemeClr val="dk1"/>
              </a:buClr>
              <a:buSzPct val="25000"/>
              <a:buFont typeface="Arial"/>
              <a:buNone/>
            </a:pPr>
            <a:r>
              <a:rPr b="0" i="0" lang="en-US" sz="1800" u="none" cap="none" strike="noStrike">
                <a:solidFill>
                  <a:schemeClr val="dk1"/>
                </a:solidFill>
                <a:latin typeface="Arial"/>
                <a:ea typeface="Arial"/>
                <a:cs typeface="Arial"/>
                <a:sym typeface="Arial"/>
              </a:rPr>
              <a:t>Women’s organizations and other civil society groups with a gender-related focus are a resource for observers on issues related to women’s participation.</a:t>
            </a:r>
          </a:p>
        </p:txBody>
      </p:sp>
      <p:sp>
        <p:nvSpPr>
          <p:cNvPr id="290" name="Shape 290"/>
          <p:cNvSpPr txBox="1"/>
          <p:nvPr>
            <p:ph idx="12" type="sldNum"/>
          </p:nvPr>
        </p:nvSpPr>
        <p:spPr>
          <a:xfrm>
            <a:off x="3970337" y="8829675"/>
            <a:ext cx="3038398" cy="465000"/>
          </a:xfrm>
          <a:prstGeom prst="rect">
            <a:avLst/>
          </a:prstGeom>
          <a:noFill/>
          <a:ln>
            <a:noFill/>
          </a:ln>
        </p:spPr>
        <p:txBody>
          <a:bodyPr anchorCtr="0" anchor="b" bIns="46200" lIns="92425" rIns="92425" tIns="46200">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5" name="Shape 295"/>
        <p:cNvGrpSpPr/>
        <p:nvPr/>
      </p:nvGrpSpPr>
      <p:grpSpPr>
        <a:xfrm>
          <a:off x="0" y="0"/>
          <a:ext cx="0" cy="0"/>
          <a:chOff x="0" y="0"/>
          <a:chExt cx="0" cy="0"/>
        </a:xfrm>
      </p:grpSpPr>
      <p:sp>
        <p:nvSpPr>
          <p:cNvPr id="296" name="Shape 296"/>
          <p:cNvSpPr/>
          <p:nvPr>
            <p:ph idx="2" type="sldImg"/>
          </p:nvPr>
        </p:nvSpPr>
        <p:spPr>
          <a:xfrm>
            <a:off x="1181100" y="696912"/>
            <a:ext cx="4649788"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297" name="Shape 297"/>
          <p:cNvSpPr txBox="1"/>
          <p:nvPr>
            <p:ph idx="1" type="body"/>
          </p:nvPr>
        </p:nvSpPr>
        <p:spPr>
          <a:xfrm>
            <a:off x="701675" y="4416425"/>
            <a:ext cx="5608500" cy="4183200"/>
          </a:xfrm>
          <a:prstGeom prst="rect">
            <a:avLst/>
          </a:prstGeom>
          <a:noFill/>
          <a:ln>
            <a:noFill/>
          </a:ln>
        </p:spPr>
        <p:txBody>
          <a:bodyPr anchorCtr="0" anchor="t" bIns="91425" lIns="91425" rIns="91425" tIns="91425">
            <a:noAutofit/>
          </a:bodyPr>
          <a:lstStyle/>
          <a:p>
            <a:pPr indent="0" lvl="0" marL="0" marR="0" rtl="0" algn="l">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What is the track record of how women have participated in the voting process? Have they voted in the same proportion as men?</a:t>
            </a:r>
          </a:p>
          <a:p>
            <a:pPr indent="0" lvl="0" marL="0" marR="0" rtl="0" algn="l">
              <a:spcBef>
                <a:spcPts val="0"/>
              </a:spcBef>
              <a:buClr>
                <a:schemeClr val="dk1"/>
              </a:buClr>
              <a:buSzPct val="25000"/>
              <a:buFont typeface="Arial"/>
              <a:buNone/>
            </a:pPr>
            <a:r>
              <a:rPr b="0" i="0" lang="en-US" sz="1800" u="none" cap="none" strike="noStrike">
                <a:solidFill>
                  <a:schemeClr val="dk1"/>
                </a:solidFill>
                <a:latin typeface="Arial"/>
                <a:ea typeface="Arial"/>
                <a:cs typeface="Arial"/>
                <a:sym typeface="Arial"/>
              </a:rPr>
              <a:t>Did any previous voter education programs specifically target women voters? Have political parties reached their quotas (if they have them)?</a:t>
            </a:r>
          </a:p>
        </p:txBody>
      </p:sp>
      <p:sp>
        <p:nvSpPr>
          <p:cNvPr id="298" name="Shape 298"/>
          <p:cNvSpPr txBox="1"/>
          <p:nvPr>
            <p:ph idx="12" type="sldNum"/>
          </p:nvPr>
        </p:nvSpPr>
        <p:spPr>
          <a:xfrm>
            <a:off x="3970337" y="8829675"/>
            <a:ext cx="3038398" cy="465000"/>
          </a:xfrm>
          <a:prstGeom prst="rect">
            <a:avLst/>
          </a:prstGeom>
          <a:noFill/>
          <a:ln>
            <a:noFill/>
          </a:ln>
        </p:spPr>
        <p:txBody>
          <a:bodyPr anchorCtr="0" anchor="b" bIns="46200" lIns="92425" rIns="92425" tIns="46200">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3" name="Shape 303"/>
        <p:cNvGrpSpPr/>
        <p:nvPr/>
      </p:nvGrpSpPr>
      <p:grpSpPr>
        <a:xfrm>
          <a:off x="0" y="0"/>
          <a:ext cx="0" cy="0"/>
          <a:chOff x="0" y="0"/>
          <a:chExt cx="0" cy="0"/>
        </a:xfrm>
      </p:grpSpPr>
      <p:sp>
        <p:nvSpPr>
          <p:cNvPr id="304" name="Shape 304"/>
          <p:cNvSpPr/>
          <p:nvPr>
            <p:ph idx="2" type="sldImg"/>
          </p:nvPr>
        </p:nvSpPr>
        <p:spPr>
          <a:xfrm>
            <a:off x="1181100" y="696912"/>
            <a:ext cx="4649700" cy="34862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305" name="Shape 305"/>
          <p:cNvSpPr txBox="1"/>
          <p:nvPr>
            <p:ph idx="1" type="body"/>
          </p:nvPr>
        </p:nvSpPr>
        <p:spPr>
          <a:xfrm>
            <a:off x="701675" y="4416425"/>
            <a:ext cx="5608500" cy="41832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t/>
            </a:r>
            <a:endParaRPr b="0" i="0" sz="1800" u="none" cap="none" strike="noStrike">
              <a:solidFill>
                <a:schemeClr val="dk1"/>
              </a:solidFill>
              <a:latin typeface="Arial"/>
              <a:ea typeface="Arial"/>
              <a:cs typeface="Arial"/>
              <a:sym typeface="Arial"/>
            </a:endParaRPr>
          </a:p>
        </p:txBody>
      </p:sp>
      <p:sp>
        <p:nvSpPr>
          <p:cNvPr id="306" name="Shape 306"/>
          <p:cNvSpPr txBox="1"/>
          <p:nvPr>
            <p:ph idx="12" type="sldNum"/>
          </p:nvPr>
        </p:nvSpPr>
        <p:spPr>
          <a:xfrm>
            <a:off x="3970337" y="8829675"/>
            <a:ext cx="3038398" cy="465000"/>
          </a:xfrm>
          <a:prstGeom prst="rect">
            <a:avLst/>
          </a:prstGeom>
          <a:noFill/>
          <a:ln>
            <a:noFill/>
          </a:ln>
        </p:spPr>
        <p:txBody>
          <a:bodyPr anchorCtr="0" anchor="b" bIns="46200" lIns="92425" rIns="92425" tIns="46200">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3" name="Shape 313"/>
        <p:cNvGrpSpPr/>
        <p:nvPr/>
      </p:nvGrpSpPr>
      <p:grpSpPr>
        <a:xfrm>
          <a:off x="0" y="0"/>
          <a:ext cx="0" cy="0"/>
          <a:chOff x="0" y="0"/>
          <a:chExt cx="0" cy="0"/>
        </a:xfrm>
      </p:grpSpPr>
      <p:sp>
        <p:nvSpPr>
          <p:cNvPr id="314" name="Shape 314"/>
          <p:cNvSpPr/>
          <p:nvPr>
            <p:ph idx="2" type="sldImg"/>
          </p:nvPr>
        </p:nvSpPr>
        <p:spPr>
          <a:xfrm>
            <a:off x="1181100" y="696912"/>
            <a:ext cx="4649700" cy="34862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315" name="Shape 315"/>
          <p:cNvSpPr txBox="1"/>
          <p:nvPr>
            <p:ph idx="1" type="body"/>
          </p:nvPr>
        </p:nvSpPr>
        <p:spPr>
          <a:xfrm>
            <a:off x="701675" y="4416425"/>
            <a:ext cx="5608500" cy="41832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t/>
            </a:r>
            <a:endParaRPr b="0" i="0" sz="1800" u="none" cap="none" strike="noStrike">
              <a:solidFill>
                <a:schemeClr val="dk1"/>
              </a:solidFill>
              <a:latin typeface="Arial"/>
              <a:ea typeface="Arial"/>
              <a:cs typeface="Arial"/>
              <a:sym typeface="Arial"/>
            </a:endParaRPr>
          </a:p>
        </p:txBody>
      </p:sp>
      <p:sp>
        <p:nvSpPr>
          <p:cNvPr id="316" name="Shape 316"/>
          <p:cNvSpPr txBox="1"/>
          <p:nvPr>
            <p:ph idx="12" type="sldNum"/>
          </p:nvPr>
        </p:nvSpPr>
        <p:spPr>
          <a:xfrm>
            <a:off x="3970337" y="8829675"/>
            <a:ext cx="3038398" cy="465000"/>
          </a:xfrm>
          <a:prstGeom prst="rect">
            <a:avLst/>
          </a:prstGeom>
          <a:noFill/>
          <a:ln>
            <a:noFill/>
          </a:ln>
        </p:spPr>
        <p:txBody>
          <a:bodyPr anchorCtr="0" anchor="b" bIns="46200" lIns="92425" rIns="92425" tIns="46200">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1" name="Shape 321"/>
        <p:cNvGrpSpPr/>
        <p:nvPr/>
      </p:nvGrpSpPr>
      <p:grpSpPr>
        <a:xfrm>
          <a:off x="0" y="0"/>
          <a:ext cx="0" cy="0"/>
          <a:chOff x="0" y="0"/>
          <a:chExt cx="0" cy="0"/>
        </a:xfrm>
      </p:grpSpPr>
      <p:sp>
        <p:nvSpPr>
          <p:cNvPr id="322" name="Shape 322"/>
          <p:cNvSpPr/>
          <p:nvPr>
            <p:ph idx="2" type="sldImg"/>
          </p:nvPr>
        </p:nvSpPr>
        <p:spPr>
          <a:xfrm>
            <a:off x="1181100" y="696912"/>
            <a:ext cx="4649700" cy="34862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323" name="Shape 323"/>
          <p:cNvSpPr txBox="1"/>
          <p:nvPr>
            <p:ph idx="1" type="body"/>
          </p:nvPr>
        </p:nvSpPr>
        <p:spPr>
          <a:xfrm>
            <a:off x="701675" y="4416425"/>
            <a:ext cx="5608500" cy="41832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t/>
            </a:r>
            <a:endParaRPr b="0" i="0" sz="1800" u="none" cap="none" strike="noStrike">
              <a:solidFill>
                <a:schemeClr val="dk1"/>
              </a:solidFill>
              <a:latin typeface="Arial"/>
              <a:ea typeface="Arial"/>
              <a:cs typeface="Arial"/>
              <a:sym typeface="Arial"/>
            </a:endParaRPr>
          </a:p>
        </p:txBody>
      </p:sp>
      <p:sp>
        <p:nvSpPr>
          <p:cNvPr id="324" name="Shape 324"/>
          <p:cNvSpPr txBox="1"/>
          <p:nvPr>
            <p:ph idx="12" type="sldNum"/>
          </p:nvPr>
        </p:nvSpPr>
        <p:spPr>
          <a:xfrm>
            <a:off x="3970337" y="8829675"/>
            <a:ext cx="3038398" cy="465000"/>
          </a:xfrm>
          <a:prstGeom prst="rect">
            <a:avLst/>
          </a:prstGeom>
          <a:noFill/>
          <a:ln>
            <a:noFill/>
          </a:ln>
        </p:spPr>
        <p:txBody>
          <a:bodyPr anchorCtr="0" anchor="b" bIns="46200" lIns="92425" rIns="92425" tIns="46200">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1" name="Shape 331"/>
        <p:cNvGrpSpPr/>
        <p:nvPr/>
      </p:nvGrpSpPr>
      <p:grpSpPr>
        <a:xfrm>
          <a:off x="0" y="0"/>
          <a:ext cx="0" cy="0"/>
          <a:chOff x="0" y="0"/>
          <a:chExt cx="0" cy="0"/>
        </a:xfrm>
      </p:grpSpPr>
      <p:sp>
        <p:nvSpPr>
          <p:cNvPr id="332" name="Shape 332"/>
          <p:cNvSpPr/>
          <p:nvPr>
            <p:ph idx="2" type="sldImg"/>
          </p:nvPr>
        </p:nvSpPr>
        <p:spPr>
          <a:xfrm>
            <a:off x="1181100" y="696912"/>
            <a:ext cx="4649788"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333" name="Shape 333"/>
          <p:cNvSpPr txBox="1"/>
          <p:nvPr>
            <p:ph idx="1" type="body"/>
          </p:nvPr>
        </p:nvSpPr>
        <p:spPr>
          <a:xfrm>
            <a:off x="701675" y="4416425"/>
            <a:ext cx="5608500" cy="4183200"/>
          </a:xfrm>
          <a:prstGeom prst="rect">
            <a:avLst/>
          </a:prstGeom>
          <a:noFill/>
          <a:ln>
            <a:noFill/>
          </a:ln>
        </p:spPr>
        <p:txBody>
          <a:bodyPr anchorCtr="0" anchor="t" bIns="91425" lIns="91425" rIns="91425" tIns="91425">
            <a:noAutofit/>
          </a:bodyPr>
          <a:lstStyle/>
          <a:p>
            <a:pPr indent="-6350" lvl="0" marL="171450" marR="0" rtl="0" algn="l">
              <a:lnSpc>
                <a:spcPct val="90000"/>
              </a:lnSpc>
              <a:spcBef>
                <a:spcPts val="0"/>
              </a:spcBef>
              <a:spcAft>
                <a:spcPts val="0"/>
              </a:spcAft>
              <a:buClr>
                <a:srgbClr val="003366"/>
              </a:buClr>
              <a:buSzPct val="25000"/>
              <a:buFont typeface="Arial"/>
              <a:buNone/>
            </a:pPr>
            <a:r>
              <a:rPr b="0" i="0" lang="en-US" sz="1800" u="none" cap="none" strike="noStrike">
                <a:solidFill>
                  <a:srgbClr val="003366"/>
                </a:solidFill>
                <a:latin typeface="Arial"/>
                <a:ea typeface="Arial"/>
                <a:cs typeface="Arial"/>
                <a:sym typeface="Arial"/>
              </a:rPr>
              <a:t>All observer statements and reports should include information assessing the participation of women in the election process, as well as make recommendations for improvement. At a minimum, observer statements/reports should include the following (see slide).</a:t>
            </a:r>
          </a:p>
          <a:p>
            <a:pPr indent="-6350" lvl="0" marL="171450" marR="0" rtl="0" algn="l">
              <a:lnSpc>
                <a:spcPct val="90000"/>
              </a:lnSpc>
              <a:spcBef>
                <a:spcPts val="0"/>
              </a:spcBef>
              <a:spcAft>
                <a:spcPts val="0"/>
              </a:spcAft>
              <a:buClr>
                <a:srgbClr val="003366"/>
              </a:buClr>
              <a:buSzPct val="25000"/>
              <a:buFont typeface="Arial"/>
              <a:buNone/>
            </a:pPr>
            <a:r>
              <a:t/>
            </a:r>
            <a:endParaRPr b="0" i="0" sz="1800" u="none" cap="none" strike="noStrike">
              <a:solidFill>
                <a:srgbClr val="003366"/>
              </a:solidFill>
              <a:latin typeface="Arial"/>
              <a:ea typeface="Arial"/>
              <a:cs typeface="Arial"/>
              <a:sym typeface="Arial"/>
            </a:endParaRPr>
          </a:p>
          <a:p>
            <a:pPr indent="-6350" lvl="0" marL="171450" marR="0" rtl="0" algn="l">
              <a:spcBef>
                <a:spcPts val="0"/>
              </a:spcBef>
              <a:spcAft>
                <a:spcPts val="0"/>
              </a:spcAft>
              <a:buClr>
                <a:srgbClr val="003366"/>
              </a:buClr>
              <a:buSzPct val="25000"/>
              <a:buFont typeface="Arial"/>
              <a:buNone/>
            </a:pPr>
            <a:r>
              <a:rPr b="1" i="0" lang="en-US" sz="1800" u="none" cap="none" strike="noStrike">
                <a:solidFill>
                  <a:srgbClr val="003366"/>
                </a:solidFill>
                <a:latin typeface="Arial"/>
                <a:ea typeface="Arial"/>
                <a:cs typeface="Arial"/>
                <a:sym typeface="Arial"/>
              </a:rPr>
              <a:t>TRAINER NOTE: </a:t>
            </a:r>
            <a:r>
              <a:rPr b="0" i="0" lang="en-US" sz="1800" u="none" cap="none" strike="noStrike">
                <a:solidFill>
                  <a:srgbClr val="003366"/>
                </a:solidFill>
                <a:latin typeface="Arial"/>
                <a:ea typeface="Arial"/>
                <a:cs typeface="Arial"/>
                <a:sym typeface="Arial"/>
              </a:rPr>
              <a:t>It is useful to discuss why gathering this information is important both for assessing the quality of the electoral process itself, and also because </a:t>
            </a:r>
            <a:r>
              <a:rPr b="1" i="0" lang="en-US" sz="1800" u="none" cap="none" strike="noStrike">
                <a:solidFill>
                  <a:srgbClr val="003366"/>
                </a:solidFill>
                <a:latin typeface="Arial"/>
                <a:ea typeface="Arial"/>
                <a:cs typeface="Arial"/>
                <a:sym typeface="Arial"/>
              </a:rPr>
              <a:t>it provides important information about barriers to and strategies for increasing women’s political participation in the post-election environment. </a:t>
            </a:r>
          </a:p>
          <a:p>
            <a:pPr indent="0" lvl="0" marL="0" marR="0" rtl="0" algn="l">
              <a:spcBef>
                <a:spcPts val="0"/>
              </a:spcBef>
              <a:buClr>
                <a:schemeClr val="dk1"/>
              </a:buClr>
              <a:buSzPct val="25000"/>
              <a:buFont typeface="Arial"/>
              <a:buNone/>
            </a:pPr>
            <a:r>
              <a:t/>
            </a:r>
            <a:endParaRPr b="0" i="0" sz="1800" u="none" cap="none" strike="noStrike">
              <a:solidFill>
                <a:schemeClr val="dk1"/>
              </a:solidFill>
              <a:latin typeface="Arial"/>
              <a:ea typeface="Arial"/>
              <a:cs typeface="Arial"/>
              <a:sym typeface="Arial"/>
            </a:endParaRPr>
          </a:p>
        </p:txBody>
      </p:sp>
      <p:sp>
        <p:nvSpPr>
          <p:cNvPr id="334" name="Shape 334"/>
          <p:cNvSpPr txBox="1"/>
          <p:nvPr>
            <p:ph idx="12" type="sldNum"/>
          </p:nvPr>
        </p:nvSpPr>
        <p:spPr>
          <a:xfrm>
            <a:off x="3970337" y="8829675"/>
            <a:ext cx="3038398" cy="465000"/>
          </a:xfrm>
          <a:prstGeom prst="rect">
            <a:avLst/>
          </a:prstGeom>
          <a:noFill/>
          <a:ln>
            <a:noFill/>
          </a:ln>
        </p:spPr>
        <p:txBody>
          <a:bodyPr anchorCtr="0" anchor="b" bIns="46200" lIns="92425" rIns="92425" tIns="46200">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8" name="Shape 98"/>
        <p:cNvGrpSpPr/>
        <p:nvPr/>
      </p:nvGrpSpPr>
      <p:grpSpPr>
        <a:xfrm>
          <a:off x="0" y="0"/>
          <a:ext cx="0" cy="0"/>
          <a:chOff x="0" y="0"/>
          <a:chExt cx="0" cy="0"/>
        </a:xfrm>
      </p:grpSpPr>
      <p:sp>
        <p:nvSpPr>
          <p:cNvPr id="99" name="Shape 99"/>
          <p:cNvSpPr/>
          <p:nvPr>
            <p:ph idx="2" type="sldImg"/>
          </p:nvPr>
        </p:nvSpPr>
        <p:spPr>
          <a:xfrm>
            <a:off x="1181100" y="696912"/>
            <a:ext cx="4649788"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100" name="Shape 100"/>
          <p:cNvSpPr txBox="1"/>
          <p:nvPr>
            <p:ph idx="1" type="body"/>
          </p:nvPr>
        </p:nvSpPr>
        <p:spPr>
          <a:xfrm>
            <a:off x="701675" y="4416425"/>
            <a:ext cx="5608500" cy="41832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t/>
            </a:r>
            <a:endParaRPr b="0" i="0" sz="1800" u="none" cap="none" strike="noStrike">
              <a:solidFill>
                <a:schemeClr val="dk1"/>
              </a:solidFill>
              <a:latin typeface="Arial"/>
              <a:ea typeface="Arial"/>
              <a:cs typeface="Arial"/>
              <a:sym typeface="Arial"/>
            </a:endParaRPr>
          </a:p>
        </p:txBody>
      </p:sp>
      <p:sp>
        <p:nvSpPr>
          <p:cNvPr id="101" name="Shape 101"/>
          <p:cNvSpPr txBox="1"/>
          <p:nvPr>
            <p:ph idx="12" type="sldNum"/>
          </p:nvPr>
        </p:nvSpPr>
        <p:spPr>
          <a:xfrm>
            <a:off x="3970337" y="8829675"/>
            <a:ext cx="3038398" cy="465000"/>
          </a:xfrm>
          <a:prstGeom prst="rect">
            <a:avLst/>
          </a:prstGeom>
          <a:noFill/>
          <a:ln>
            <a:noFill/>
          </a:ln>
        </p:spPr>
        <p:txBody>
          <a:bodyPr anchorCtr="0" anchor="b" bIns="46200" lIns="92425" rIns="92425" tIns="46200">
            <a:noAutofit/>
          </a:bodyPr>
          <a:lstStyle/>
          <a:p>
            <a:pPr indent="0" lvl="0" marL="0" marR="0" rtl="0" algn="l">
              <a:lnSpc>
                <a:spcPct val="100000"/>
              </a:lnSpc>
              <a:spcBef>
                <a:spcPts val="0"/>
              </a:spcBef>
              <a:spcAft>
                <a:spcPts val="0"/>
              </a:spcAft>
              <a:buClr>
                <a:srgbClr val="000000"/>
              </a:buClr>
              <a:buSzPct val="25000"/>
              <a:buFont typeface="Calibri"/>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1" name="Shape 341"/>
        <p:cNvGrpSpPr/>
        <p:nvPr/>
      </p:nvGrpSpPr>
      <p:grpSpPr>
        <a:xfrm>
          <a:off x="0" y="0"/>
          <a:ext cx="0" cy="0"/>
          <a:chOff x="0" y="0"/>
          <a:chExt cx="0" cy="0"/>
        </a:xfrm>
      </p:grpSpPr>
      <p:sp>
        <p:nvSpPr>
          <p:cNvPr id="342" name="Shape 342"/>
          <p:cNvSpPr/>
          <p:nvPr>
            <p:ph idx="2" type="sldImg"/>
          </p:nvPr>
        </p:nvSpPr>
        <p:spPr>
          <a:xfrm>
            <a:off x="1181100" y="696912"/>
            <a:ext cx="4649788"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343" name="Shape 343"/>
          <p:cNvSpPr txBox="1"/>
          <p:nvPr>
            <p:ph idx="1" type="body"/>
          </p:nvPr>
        </p:nvSpPr>
        <p:spPr>
          <a:xfrm>
            <a:off x="701675" y="4416425"/>
            <a:ext cx="5608500" cy="41832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t/>
            </a:r>
            <a:endParaRPr b="0" i="0" sz="1800" u="none" cap="none" strike="noStrike">
              <a:solidFill>
                <a:schemeClr val="dk1"/>
              </a:solidFill>
              <a:latin typeface="Arial"/>
              <a:ea typeface="Arial"/>
              <a:cs typeface="Arial"/>
              <a:sym typeface="Arial"/>
            </a:endParaRPr>
          </a:p>
        </p:txBody>
      </p:sp>
      <p:sp>
        <p:nvSpPr>
          <p:cNvPr id="344" name="Shape 344"/>
          <p:cNvSpPr txBox="1"/>
          <p:nvPr>
            <p:ph idx="12" type="sldNum"/>
          </p:nvPr>
        </p:nvSpPr>
        <p:spPr>
          <a:xfrm>
            <a:off x="3970337" y="8829675"/>
            <a:ext cx="3038398" cy="465000"/>
          </a:xfrm>
          <a:prstGeom prst="rect">
            <a:avLst/>
          </a:prstGeom>
          <a:noFill/>
          <a:ln>
            <a:noFill/>
          </a:ln>
        </p:spPr>
        <p:txBody>
          <a:bodyPr anchorCtr="0" anchor="b" bIns="46200" lIns="92425" rIns="92425" tIns="46200">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9" name="Shape 349"/>
        <p:cNvGrpSpPr/>
        <p:nvPr/>
      </p:nvGrpSpPr>
      <p:grpSpPr>
        <a:xfrm>
          <a:off x="0" y="0"/>
          <a:ext cx="0" cy="0"/>
          <a:chOff x="0" y="0"/>
          <a:chExt cx="0" cy="0"/>
        </a:xfrm>
      </p:grpSpPr>
      <p:sp>
        <p:nvSpPr>
          <p:cNvPr id="350" name="Shape 350"/>
          <p:cNvSpPr/>
          <p:nvPr>
            <p:ph idx="2" type="sldImg"/>
          </p:nvPr>
        </p:nvSpPr>
        <p:spPr>
          <a:xfrm>
            <a:off x="1181100" y="696912"/>
            <a:ext cx="4649788"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351" name="Shape 351"/>
          <p:cNvSpPr txBox="1"/>
          <p:nvPr>
            <p:ph idx="1" type="body"/>
          </p:nvPr>
        </p:nvSpPr>
        <p:spPr>
          <a:xfrm>
            <a:off x="701675" y="4416425"/>
            <a:ext cx="5608500" cy="41832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t/>
            </a:r>
            <a:endParaRPr b="0" i="0" sz="1800" u="none" cap="none" strike="noStrike">
              <a:solidFill>
                <a:schemeClr val="dk1"/>
              </a:solidFill>
              <a:latin typeface="Arial"/>
              <a:ea typeface="Arial"/>
              <a:cs typeface="Arial"/>
              <a:sym typeface="Arial"/>
            </a:endParaRPr>
          </a:p>
        </p:txBody>
      </p:sp>
      <p:sp>
        <p:nvSpPr>
          <p:cNvPr id="352" name="Shape 352"/>
          <p:cNvSpPr txBox="1"/>
          <p:nvPr>
            <p:ph idx="12" type="sldNum"/>
          </p:nvPr>
        </p:nvSpPr>
        <p:spPr>
          <a:xfrm>
            <a:off x="3970337" y="8829675"/>
            <a:ext cx="3038398" cy="465000"/>
          </a:xfrm>
          <a:prstGeom prst="rect">
            <a:avLst/>
          </a:prstGeom>
          <a:noFill/>
          <a:ln>
            <a:noFill/>
          </a:ln>
        </p:spPr>
        <p:txBody>
          <a:bodyPr anchorCtr="0" anchor="b" bIns="46200" lIns="92425" rIns="92425" tIns="46200">
            <a:noAutofit/>
          </a:bodyPr>
          <a:lstStyle/>
          <a:p>
            <a:pPr indent="0" lvl="0" marL="0" marR="0" rtl="0" algn="l">
              <a:lnSpc>
                <a:spcPct val="100000"/>
              </a:lnSpc>
              <a:spcBef>
                <a:spcPts val="0"/>
              </a:spcBef>
              <a:spcAft>
                <a:spcPts val="0"/>
              </a:spcAft>
              <a:buClr>
                <a:srgbClr val="000000"/>
              </a:buClr>
              <a:buSzPct val="25000"/>
              <a:buFont typeface="Calibri"/>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6" name="Shape 106"/>
        <p:cNvGrpSpPr/>
        <p:nvPr/>
      </p:nvGrpSpPr>
      <p:grpSpPr>
        <a:xfrm>
          <a:off x="0" y="0"/>
          <a:ext cx="0" cy="0"/>
          <a:chOff x="0" y="0"/>
          <a:chExt cx="0" cy="0"/>
        </a:xfrm>
      </p:grpSpPr>
      <p:sp>
        <p:nvSpPr>
          <p:cNvPr id="107" name="Shape 107"/>
          <p:cNvSpPr/>
          <p:nvPr>
            <p:ph idx="2" type="sldImg"/>
          </p:nvPr>
        </p:nvSpPr>
        <p:spPr>
          <a:xfrm>
            <a:off x="1181100" y="696912"/>
            <a:ext cx="4649788"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108" name="Shape 108"/>
          <p:cNvSpPr txBox="1"/>
          <p:nvPr>
            <p:ph idx="1" type="body"/>
          </p:nvPr>
        </p:nvSpPr>
        <p:spPr>
          <a:xfrm>
            <a:off x="701675" y="4416425"/>
            <a:ext cx="5608500" cy="4183200"/>
          </a:xfrm>
          <a:prstGeom prst="rect">
            <a:avLst/>
          </a:prstGeom>
          <a:noFill/>
          <a:ln>
            <a:noFill/>
          </a:ln>
        </p:spPr>
        <p:txBody>
          <a:bodyPr anchorCtr="0" anchor="t" bIns="91425" lIns="91425" rIns="91425" tIns="91425">
            <a:noAutofit/>
          </a:bodyPr>
          <a:lstStyle/>
          <a:p>
            <a:pPr indent="0" lvl="0" marL="0" marR="0" rtl="0" algn="l">
              <a:spcBef>
                <a:spcPts val="0"/>
              </a:spcBef>
              <a:spcAft>
                <a:spcPts val="0"/>
              </a:spcAft>
              <a:buClr>
                <a:schemeClr val="dk1"/>
              </a:buClr>
              <a:buSzPct val="25000"/>
              <a:buFont typeface="Arial"/>
              <a:buNone/>
            </a:pPr>
            <a:r>
              <a:rPr b="1" i="0" lang="en-US" sz="1400" u="none" cap="none" strike="noStrike">
                <a:solidFill>
                  <a:schemeClr val="dk1"/>
                </a:solidFill>
                <a:latin typeface="Arial"/>
                <a:ea typeface="Arial"/>
                <a:cs typeface="Arial"/>
                <a:sym typeface="Arial"/>
              </a:rPr>
              <a:t>TRAINER NOTE:</a:t>
            </a:r>
            <a:r>
              <a:rPr b="0" i="0" lang="en-US" sz="1400" u="none" cap="none" strike="noStrike">
                <a:solidFill>
                  <a:schemeClr val="dk1"/>
                </a:solidFill>
                <a:latin typeface="Arial"/>
                <a:ea typeface="Arial"/>
                <a:cs typeface="Arial"/>
                <a:sym typeface="Arial"/>
              </a:rPr>
              <a:t> See if people want to define these terms, or go around the room and ask participants to define them as a participatory activity. </a:t>
            </a:r>
          </a:p>
          <a:p>
            <a:pPr indent="0" lvl="0" marL="0" marR="0" rtl="0" algn="l">
              <a:spcBef>
                <a:spcPts val="0"/>
              </a:spcBef>
              <a:spcAft>
                <a:spcPts val="0"/>
              </a:spcAft>
              <a:buClr>
                <a:schemeClr val="dk1"/>
              </a:buClr>
              <a:buSzPct val="25000"/>
              <a:buFont typeface="Arial"/>
              <a:buNone/>
            </a:pPr>
            <a:r>
              <a:t/>
            </a:r>
            <a:endParaRPr b="0" i="0" sz="1400" u="none" cap="none" strike="noStrike">
              <a:solidFill>
                <a:schemeClr val="dk1"/>
              </a:solidFill>
              <a:latin typeface="Arial"/>
              <a:ea typeface="Arial"/>
              <a:cs typeface="Arial"/>
              <a:sym typeface="Arial"/>
            </a:endParaRPr>
          </a:p>
          <a:p>
            <a:pPr indent="0" lvl="0" marL="0" marR="0" rtl="0" algn="l">
              <a:spcBef>
                <a:spcPts val="0"/>
              </a:spcBef>
              <a:spcAft>
                <a:spcPts val="0"/>
              </a:spcAft>
              <a:buClr>
                <a:srgbClr val="003366"/>
              </a:buClr>
              <a:buSzPct val="25000"/>
              <a:buFont typeface="Times New Roman"/>
              <a:buNone/>
            </a:pPr>
            <a:r>
              <a:rPr b="1" i="0" lang="en-US" sz="1400" u="none" cap="none" strike="noStrike">
                <a:solidFill>
                  <a:srgbClr val="003366"/>
                </a:solidFill>
                <a:latin typeface="Arial"/>
                <a:ea typeface="Arial"/>
                <a:cs typeface="Arial"/>
                <a:sym typeface="Arial"/>
              </a:rPr>
              <a:t>Gender:</a:t>
            </a:r>
            <a:r>
              <a:rPr b="0" i="0" lang="en-US" sz="1400" u="none" cap="none" strike="noStrike">
                <a:solidFill>
                  <a:srgbClr val="003366"/>
                </a:solidFill>
                <a:latin typeface="Arial"/>
                <a:ea typeface="Arial"/>
                <a:cs typeface="Arial"/>
                <a:sym typeface="Arial"/>
              </a:rPr>
              <a:t> Refers to the socially determined differences between women and men that are learned, changeable over time and have wide variations both within and between cultures.</a:t>
            </a:r>
          </a:p>
          <a:p>
            <a:pPr indent="0" lvl="0" marL="0" marR="0" rtl="0" algn="l">
              <a:spcBef>
                <a:spcPts val="0"/>
              </a:spcBef>
              <a:spcAft>
                <a:spcPts val="0"/>
              </a:spcAft>
              <a:buClr>
                <a:srgbClr val="003366"/>
              </a:buClr>
              <a:buSzPct val="25000"/>
              <a:buFont typeface="Times New Roman"/>
              <a:buNone/>
            </a:pPr>
            <a:r>
              <a:rPr b="1" i="0" lang="en-US" sz="1400" u="none" cap="none" strike="noStrike">
                <a:solidFill>
                  <a:srgbClr val="003366"/>
                </a:solidFill>
                <a:latin typeface="Arial"/>
                <a:ea typeface="Arial"/>
                <a:cs typeface="Arial"/>
                <a:sym typeface="Arial"/>
              </a:rPr>
              <a:t>Sex: </a:t>
            </a:r>
            <a:r>
              <a:rPr b="0" i="0" lang="en-US" sz="1400" u="none" cap="none" strike="noStrike">
                <a:solidFill>
                  <a:srgbClr val="003366"/>
                </a:solidFill>
                <a:latin typeface="Arial"/>
                <a:ea typeface="Arial"/>
                <a:cs typeface="Arial"/>
                <a:sym typeface="Arial"/>
              </a:rPr>
              <a:t>Refers to the biological characteristic that categorize someone as either male or female. These characteristics are generally universal and determined at birth.</a:t>
            </a:r>
          </a:p>
          <a:p>
            <a:pPr indent="0" lvl="0" marL="0" marR="0" rtl="0" algn="l">
              <a:spcBef>
                <a:spcPts val="0"/>
              </a:spcBef>
              <a:spcAft>
                <a:spcPts val="0"/>
              </a:spcAft>
              <a:buClr>
                <a:srgbClr val="003366"/>
              </a:buClr>
              <a:buSzPct val="25000"/>
              <a:buFont typeface="Arial"/>
              <a:buNone/>
            </a:pPr>
            <a:r>
              <a:rPr b="1" i="0" lang="en-US" sz="1400" u="none" cap="none" strike="noStrike">
                <a:solidFill>
                  <a:srgbClr val="003366"/>
                </a:solidFill>
                <a:latin typeface="Arial"/>
                <a:ea typeface="Arial"/>
                <a:cs typeface="Arial"/>
                <a:sym typeface="Arial"/>
              </a:rPr>
              <a:t>Gender Equality: </a:t>
            </a:r>
            <a:r>
              <a:rPr b="0" i="1" lang="en-US" sz="1400" u="sng" cap="none" strike="noStrike">
                <a:solidFill>
                  <a:schemeClr val="dk1"/>
                </a:solidFill>
                <a:latin typeface="Arial"/>
                <a:ea typeface="Arial"/>
                <a:cs typeface="Arial"/>
                <a:sym typeface="Arial"/>
              </a:rPr>
              <a:t>Equality means that women’s and men’s rights, responsibilities and opportunities will not depend on whether they are born male or female.</a:t>
            </a:r>
          </a:p>
          <a:p>
            <a:pPr indent="0" lvl="0" marL="0" marR="0" rtl="0" algn="l">
              <a:spcBef>
                <a:spcPts val="0"/>
              </a:spcBef>
              <a:buClr>
                <a:schemeClr val="dk1"/>
              </a:buClr>
              <a:buSzPct val="25000"/>
              <a:buFont typeface="Arial"/>
              <a:buNone/>
            </a:pPr>
            <a:r>
              <a:rPr b="1" i="0" lang="en-US" sz="1400" u="none" cap="none" strike="noStrike">
                <a:solidFill>
                  <a:srgbClr val="003366"/>
                </a:solidFill>
                <a:latin typeface="Arial"/>
                <a:ea typeface="Arial"/>
                <a:cs typeface="Arial"/>
                <a:sym typeface="Arial"/>
              </a:rPr>
              <a:t>Gender Equity: </a:t>
            </a:r>
            <a:r>
              <a:rPr b="0" i="0" lang="en-US" sz="1400" u="none" cap="none" strike="noStrike">
                <a:solidFill>
                  <a:srgbClr val="003366"/>
                </a:solidFill>
                <a:latin typeface="Arial"/>
                <a:ea typeface="Arial"/>
                <a:cs typeface="Arial"/>
                <a:sym typeface="Arial"/>
              </a:rPr>
              <a:t>Provisions should be made to redress inequality before women can take advantage of the opportunities provided, creating equality of process and outcome. </a:t>
            </a:r>
          </a:p>
        </p:txBody>
      </p:sp>
      <p:sp>
        <p:nvSpPr>
          <p:cNvPr id="109" name="Shape 109"/>
          <p:cNvSpPr txBox="1"/>
          <p:nvPr>
            <p:ph idx="12" type="sldNum"/>
          </p:nvPr>
        </p:nvSpPr>
        <p:spPr>
          <a:xfrm>
            <a:off x="3970337" y="8829675"/>
            <a:ext cx="3038398" cy="465000"/>
          </a:xfrm>
          <a:prstGeom prst="rect">
            <a:avLst/>
          </a:prstGeom>
          <a:noFill/>
          <a:ln>
            <a:noFill/>
          </a:ln>
        </p:spPr>
        <p:txBody>
          <a:bodyPr anchorCtr="0" anchor="b" bIns="46200" lIns="92425" rIns="92425" tIns="46200">
            <a:noAutofit/>
          </a:bodyPr>
          <a:lstStyle/>
          <a:p>
            <a:pPr indent="0" lvl="0" marL="0" marR="0" rtl="0" algn="l">
              <a:lnSpc>
                <a:spcPct val="100000"/>
              </a:lnSpc>
              <a:spcBef>
                <a:spcPts val="0"/>
              </a:spcBef>
              <a:spcAft>
                <a:spcPts val="0"/>
              </a:spcAft>
              <a:buClr>
                <a:srgbClr val="000000"/>
              </a:buClr>
              <a:buSzPct val="25000"/>
              <a:buFont typeface="Calibri"/>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5" name="Shape 115"/>
        <p:cNvGrpSpPr/>
        <p:nvPr/>
      </p:nvGrpSpPr>
      <p:grpSpPr>
        <a:xfrm>
          <a:off x="0" y="0"/>
          <a:ext cx="0" cy="0"/>
          <a:chOff x="0" y="0"/>
          <a:chExt cx="0" cy="0"/>
        </a:xfrm>
      </p:grpSpPr>
      <p:sp>
        <p:nvSpPr>
          <p:cNvPr id="116" name="Shape 116"/>
          <p:cNvSpPr/>
          <p:nvPr>
            <p:ph idx="2" type="sldImg"/>
          </p:nvPr>
        </p:nvSpPr>
        <p:spPr>
          <a:xfrm>
            <a:off x="1181100" y="696912"/>
            <a:ext cx="4649788"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117" name="Shape 117"/>
          <p:cNvSpPr txBox="1"/>
          <p:nvPr>
            <p:ph idx="1" type="body"/>
          </p:nvPr>
        </p:nvSpPr>
        <p:spPr>
          <a:xfrm>
            <a:off x="701675" y="4416425"/>
            <a:ext cx="5608500" cy="41832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t/>
            </a:r>
            <a:endParaRPr b="0" i="0" sz="1800" u="none" cap="none" strike="noStrike">
              <a:solidFill>
                <a:schemeClr val="dk1"/>
              </a:solidFill>
              <a:latin typeface="Arial"/>
              <a:ea typeface="Arial"/>
              <a:cs typeface="Arial"/>
              <a:sym typeface="Arial"/>
            </a:endParaRPr>
          </a:p>
        </p:txBody>
      </p:sp>
      <p:sp>
        <p:nvSpPr>
          <p:cNvPr id="118" name="Shape 118"/>
          <p:cNvSpPr txBox="1"/>
          <p:nvPr>
            <p:ph idx="12" type="sldNum"/>
          </p:nvPr>
        </p:nvSpPr>
        <p:spPr>
          <a:xfrm>
            <a:off x="3970337" y="8829675"/>
            <a:ext cx="3038398" cy="465000"/>
          </a:xfrm>
          <a:prstGeom prst="rect">
            <a:avLst/>
          </a:prstGeom>
          <a:noFill/>
          <a:ln>
            <a:noFill/>
          </a:ln>
        </p:spPr>
        <p:txBody>
          <a:bodyPr anchorCtr="0" anchor="b" bIns="46200" lIns="92425" rIns="92425" tIns="46200">
            <a:noAutofit/>
          </a:bodyPr>
          <a:lstStyle/>
          <a:p>
            <a:pPr indent="0" lvl="0" marL="0" marR="0" rtl="0" algn="l">
              <a:lnSpc>
                <a:spcPct val="100000"/>
              </a:lnSpc>
              <a:spcBef>
                <a:spcPts val="0"/>
              </a:spcBef>
              <a:spcAft>
                <a:spcPts val="0"/>
              </a:spcAft>
              <a:buClr>
                <a:srgbClr val="000000"/>
              </a:buClr>
              <a:buSzPct val="25000"/>
              <a:buFont typeface="Calibri"/>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3" name="Shape 123"/>
        <p:cNvGrpSpPr/>
        <p:nvPr/>
      </p:nvGrpSpPr>
      <p:grpSpPr>
        <a:xfrm>
          <a:off x="0" y="0"/>
          <a:ext cx="0" cy="0"/>
          <a:chOff x="0" y="0"/>
          <a:chExt cx="0" cy="0"/>
        </a:xfrm>
      </p:grpSpPr>
      <p:sp>
        <p:nvSpPr>
          <p:cNvPr id="124" name="Shape 124"/>
          <p:cNvSpPr/>
          <p:nvPr>
            <p:ph idx="2" type="sldImg"/>
          </p:nvPr>
        </p:nvSpPr>
        <p:spPr>
          <a:xfrm>
            <a:off x="1181100" y="696912"/>
            <a:ext cx="4649788"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125" name="Shape 125"/>
          <p:cNvSpPr txBox="1"/>
          <p:nvPr>
            <p:ph idx="1" type="body"/>
          </p:nvPr>
        </p:nvSpPr>
        <p:spPr>
          <a:xfrm>
            <a:off x="701675" y="4416425"/>
            <a:ext cx="5608500" cy="41832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t/>
            </a:r>
            <a:endParaRPr b="0" i="0" sz="1800" u="none" cap="none" strike="noStrike">
              <a:solidFill>
                <a:schemeClr val="dk1"/>
              </a:solidFill>
              <a:latin typeface="Arial"/>
              <a:ea typeface="Arial"/>
              <a:cs typeface="Arial"/>
              <a:sym typeface="Arial"/>
            </a:endParaRPr>
          </a:p>
        </p:txBody>
      </p:sp>
      <p:sp>
        <p:nvSpPr>
          <p:cNvPr id="126" name="Shape 126"/>
          <p:cNvSpPr txBox="1"/>
          <p:nvPr>
            <p:ph idx="12" type="sldNum"/>
          </p:nvPr>
        </p:nvSpPr>
        <p:spPr>
          <a:xfrm>
            <a:off x="3970337" y="8829675"/>
            <a:ext cx="3038398" cy="465000"/>
          </a:xfrm>
          <a:prstGeom prst="rect">
            <a:avLst/>
          </a:prstGeom>
          <a:noFill/>
          <a:ln>
            <a:noFill/>
          </a:ln>
        </p:spPr>
        <p:txBody>
          <a:bodyPr anchorCtr="0" anchor="b" bIns="46200" lIns="92425" rIns="92425" tIns="46200">
            <a:noAutofit/>
          </a:bodyPr>
          <a:lstStyle/>
          <a:p>
            <a:pPr indent="0" lvl="0" marL="0" marR="0" rtl="0" algn="l">
              <a:lnSpc>
                <a:spcPct val="100000"/>
              </a:lnSpc>
              <a:spcBef>
                <a:spcPts val="0"/>
              </a:spcBef>
              <a:spcAft>
                <a:spcPts val="0"/>
              </a:spcAft>
              <a:buClr>
                <a:srgbClr val="000000"/>
              </a:buClr>
              <a:buSzPct val="25000"/>
              <a:buFont typeface="Calibri"/>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1" name="Shape 131"/>
        <p:cNvGrpSpPr/>
        <p:nvPr/>
      </p:nvGrpSpPr>
      <p:grpSpPr>
        <a:xfrm>
          <a:off x="0" y="0"/>
          <a:ext cx="0" cy="0"/>
          <a:chOff x="0" y="0"/>
          <a:chExt cx="0" cy="0"/>
        </a:xfrm>
      </p:grpSpPr>
      <p:sp>
        <p:nvSpPr>
          <p:cNvPr id="132" name="Shape 132"/>
          <p:cNvSpPr/>
          <p:nvPr>
            <p:ph idx="2" type="sldImg"/>
          </p:nvPr>
        </p:nvSpPr>
        <p:spPr>
          <a:xfrm>
            <a:off x="1181100" y="696912"/>
            <a:ext cx="4649788"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133" name="Shape 133"/>
          <p:cNvSpPr txBox="1"/>
          <p:nvPr>
            <p:ph idx="1" type="body"/>
          </p:nvPr>
        </p:nvSpPr>
        <p:spPr>
          <a:xfrm>
            <a:off x="701675" y="4416425"/>
            <a:ext cx="5608500" cy="4183200"/>
          </a:xfrm>
          <a:prstGeom prst="rect">
            <a:avLst/>
          </a:prstGeom>
          <a:noFill/>
          <a:ln>
            <a:noFill/>
          </a:ln>
        </p:spPr>
        <p:txBody>
          <a:bodyPr anchorCtr="0" anchor="t" bIns="91425" lIns="91425" rIns="91425" tIns="91425">
            <a:noAutofit/>
          </a:bodyPr>
          <a:lstStyle/>
          <a:p>
            <a:pPr indent="0" lvl="0" marL="0" marR="0" rtl="0" algn="l">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For an election process to be democratic, it must include the equal participation of both men and women - as </a:t>
            </a:r>
            <a:r>
              <a:rPr b="1" i="0" lang="en-US" sz="1400" u="sng" cap="none" strike="noStrike">
                <a:solidFill>
                  <a:schemeClr val="dk1"/>
                </a:solidFill>
                <a:latin typeface="Arial"/>
                <a:ea typeface="Arial"/>
                <a:cs typeface="Arial"/>
                <a:sym typeface="Arial"/>
              </a:rPr>
              <a:t>voters, candidates, election administrators, and observers</a:t>
            </a:r>
            <a:r>
              <a:rPr b="0" i="0" lang="en-US" sz="1400" u="none" cap="none" strike="noStrike">
                <a:solidFill>
                  <a:schemeClr val="dk1"/>
                </a:solidFill>
                <a:latin typeface="Arial"/>
                <a:ea typeface="Arial"/>
                <a:cs typeface="Arial"/>
                <a:sym typeface="Arial"/>
              </a:rPr>
              <a:t>.</a:t>
            </a:r>
          </a:p>
          <a:p>
            <a:pPr indent="0" lvl="0" marL="0" marR="0" rtl="0" algn="l">
              <a:spcBef>
                <a:spcPts val="0"/>
              </a:spcBef>
              <a:spcAft>
                <a:spcPts val="0"/>
              </a:spcAft>
              <a:buClr>
                <a:schemeClr val="dk1"/>
              </a:buClr>
              <a:buSzPct val="25000"/>
              <a:buFont typeface="Arial"/>
              <a:buNone/>
            </a:pPr>
            <a:r>
              <a:t/>
            </a:r>
            <a:endParaRPr b="0" i="0" sz="1400" u="none" cap="none" strike="noStrike">
              <a:solidFill>
                <a:schemeClr val="dk1"/>
              </a:solidFill>
              <a:latin typeface="Arial"/>
              <a:ea typeface="Arial"/>
              <a:cs typeface="Arial"/>
              <a:sym typeface="Arial"/>
            </a:endParaRPr>
          </a:p>
          <a:p>
            <a:pPr indent="0" lvl="0" marL="0" marR="0" rtl="0" algn="l">
              <a:spcBef>
                <a:spcPts val="0"/>
              </a:spcBef>
              <a:buClr>
                <a:schemeClr val="dk1"/>
              </a:buClr>
              <a:buSzPct val="25000"/>
              <a:buFont typeface="Arial"/>
              <a:buNone/>
            </a:pPr>
            <a:r>
              <a:rPr b="1" i="0" lang="en-US" sz="1400" u="none" cap="none" strike="noStrike">
                <a:solidFill>
                  <a:schemeClr val="dk1"/>
                </a:solidFill>
                <a:latin typeface="Arial"/>
                <a:ea typeface="Arial"/>
                <a:cs typeface="Arial"/>
                <a:sym typeface="Arial"/>
              </a:rPr>
              <a:t>We are going to look at women’s participation in each phase of the electoral cycle, as voters, candidates, election administrators, and observers.</a:t>
            </a:r>
          </a:p>
        </p:txBody>
      </p:sp>
      <p:sp>
        <p:nvSpPr>
          <p:cNvPr id="134" name="Shape 134"/>
          <p:cNvSpPr txBox="1"/>
          <p:nvPr>
            <p:ph idx="12" type="sldNum"/>
          </p:nvPr>
        </p:nvSpPr>
        <p:spPr>
          <a:xfrm>
            <a:off x="3970337" y="8829675"/>
            <a:ext cx="3038398" cy="465000"/>
          </a:xfrm>
          <a:prstGeom prst="rect">
            <a:avLst/>
          </a:prstGeom>
          <a:noFill/>
          <a:ln>
            <a:noFill/>
          </a:ln>
        </p:spPr>
        <p:txBody>
          <a:bodyPr anchorCtr="0" anchor="b" bIns="46200" lIns="92425" rIns="92425" tIns="46200">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9" name="Shape 139"/>
        <p:cNvGrpSpPr/>
        <p:nvPr/>
      </p:nvGrpSpPr>
      <p:grpSpPr>
        <a:xfrm>
          <a:off x="0" y="0"/>
          <a:ext cx="0" cy="0"/>
          <a:chOff x="0" y="0"/>
          <a:chExt cx="0" cy="0"/>
        </a:xfrm>
      </p:grpSpPr>
      <p:sp>
        <p:nvSpPr>
          <p:cNvPr id="140" name="Shape 140"/>
          <p:cNvSpPr/>
          <p:nvPr>
            <p:ph idx="2" type="sldImg"/>
          </p:nvPr>
        </p:nvSpPr>
        <p:spPr>
          <a:xfrm>
            <a:off x="1181100" y="696912"/>
            <a:ext cx="4649788"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141" name="Shape 141"/>
          <p:cNvSpPr txBox="1"/>
          <p:nvPr>
            <p:ph idx="1" type="body"/>
          </p:nvPr>
        </p:nvSpPr>
        <p:spPr>
          <a:xfrm>
            <a:off x="701675" y="4416425"/>
            <a:ext cx="5608500" cy="41832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rPr b="0" i="0" lang="en-US" sz="1800" u="none" cap="none" strike="noStrike">
                <a:solidFill>
                  <a:schemeClr val="dk1"/>
                </a:solidFill>
                <a:latin typeface="Arial"/>
                <a:ea typeface="Arial"/>
                <a:cs typeface="Arial"/>
                <a:sym typeface="Arial"/>
              </a:rPr>
              <a:t>What are the key processes to observe women’s participation in the pre-election phase?</a:t>
            </a:r>
          </a:p>
        </p:txBody>
      </p:sp>
      <p:sp>
        <p:nvSpPr>
          <p:cNvPr id="142" name="Shape 142"/>
          <p:cNvSpPr txBox="1"/>
          <p:nvPr>
            <p:ph idx="12" type="sldNum"/>
          </p:nvPr>
        </p:nvSpPr>
        <p:spPr>
          <a:xfrm>
            <a:off x="3970337" y="8829675"/>
            <a:ext cx="3038398" cy="465000"/>
          </a:xfrm>
          <a:prstGeom prst="rect">
            <a:avLst/>
          </a:prstGeom>
          <a:noFill/>
          <a:ln>
            <a:noFill/>
          </a:ln>
        </p:spPr>
        <p:txBody>
          <a:bodyPr anchorCtr="0" anchor="b" bIns="46200" lIns="92425" rIns="92425" tIns="46200">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9" name="Shape 149"/>
        <p:cNvGrpSpPr/>
        <p:nvPr/>
      </p:nvGrpSpPr>
      <p:grpSpPr>
        <a:xfrm>
          <a:off x="0" y="0"/>
          <a:ext cx="0" cy="0"/>
          <a:chOff x="0" y="0"/>
          <a:chExt cx="0" cy="0"/>
        </a:xfrm>
      </p:grpSpPr>
      <p:sp>
        <p:nvSpPr>
          <p:cNvPr id="150" name="Shape 150"/>
          <p:cNvSpPr/>
          <p:nvPr>
            <p:ph idx="2" type="sldImg"/>
          </p:nvPr>
        </p:nvSpPr>
        <p:spPr>
          <a:xfrm>
            <a:off x="1181100" y="696912"/>
            <a:ext cx="4649788"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151" name="Shape 151"/>
          <p:cNvSpPr txBox="1"/>
          <p:nvPr>
            <p:ph idx="1" type="body"/>
          </p:nvPr>
        </p:nvSpPr>
        <p:spPr>
          <a:xfrm>
            <a:off x="701675" y="4416425"/>
            <a:ext cx="5608500" cy="41832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rPr b="0" i="0" lang="en-US" sz="1800" u="none" cap="none" strike="noStrike">
                <a:solidFill>
                  <a:schemeClr val="dk1"/>
                </a:solidFill>
                <a:latin typeface="Arial"/>
                <a:ea typeface="Arial"/>
                <a:cs typeface="Arial"/>
                <a:sym typeface="Arial"/>
              </a:rPr>
              <a:t>Observation must determine if norms and policies exist and if identity documents can be obtained for voter registration.</a:t>
            </a:r>
          </a:p>
        </p:txBody>
      </p:sp>
      <p:sp>
        <p:nvSpPr>
          <p:cNvPr id="152" name="Shape 152"/>
          <p:cNvSpPr txBox="1"/>
          <p:nvPr>
            <p:ph idx="12" type="sldNum"/>
          </p:nvPr>
        </p:nvSpPr>
        <p:spPr>
          <a:xfrm>
            <a:off x="3970337" y="8829675"/>
            <a:ext cx="3038398" cy="465000"/>
          </a:xfrm>
          <a:prstGeom prst="rect">
            <a:avLst/>
          </a:prstGeom>
          <a:noFill/>
          <a:ln>
            <a:noFill/>
          </a:ln>
        </p:spPr>
        <p:txBody>
          <a:bodyPr anchorCtr="0" anchor="b" bIns="46200" lIns="92425" rIns="92425" tIns="46200">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5" name="Shape 15"/>
        <p:cNvGrpSpPr/>
        <p:nvPr/>
      </p:nvGrpSpPr>
      <p:grpSpPr>
        <a:xfrm>
          <a:off x="0" y="0"/>
          <a:ext cx="0" cy="0"/>
          <a:chOff x="0" y="0"/>
          <a:chExt cx="0" cy="0"/>
        </a:xfrm>
      </p:grpSpPr>
      <p:sp>
        <p:nvSpPr>
          <p:cNvPr id="16" name="Shape 16"/>
          <p:cNvSpPr txBox="1"/>
          <p:nvPr>
            <p:ph type="ctrTitle"/>
          </p:nvPr>
        </p:nvSpPr>
        <p:spPr>
          <a:xfrm>
            <a:off x="685800" y="2130425"/>
            <a:ext cx="7772400" cy="1470023"/>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Font typeface="Arial"/>
              <a:buNone/>
              <a:defRPr sz="1800"/>
            </a:lvl2pPr>
            <a:lvl3pPr indent="0" lvl="2">
              <a:spcBef>
                <a:spcPts val="0"/>
              </a:spcBef>
              <a:buFont typeface="Arial"/>
              <a:buNone/>
              <a:defRPr sz="1800"/>
            </a:lvl3pPr>
            <a:lvl4pPr indent="0" lvl="3">
              <a:spcBef>
                <a:spcPts val="0"/>
              </a:spcBef>
              <a:buFont typeface="Arial"/>
              <a:buNone/>
              <a:defRPr sz="1800"/>
            </a:lvl4pPr>
            <a:lvl5pPr indent="0" lvl="4">
              <a:spcBef>
                <a:spcPts val="0"/>
              </a:spcBef>
              <a:buFont typeface="Arial"/>
              <a:buNone/>
              <a:defRPr sz="1800"/>
            </a:lvl5pPr>
            <a:lvl6pPr indent="0" lvl="5">
              <a:spcBef>
                <a:spcPts val="0"/>
              </a:spcBef>
              <a:buFont typeface="Arial"/>
              <a:buNone/>
              <a:defRPr sz="1800"/>
            </a:lvl6pPr>
            <a:lvl7pPr indent="0" lvl="6">
              <a:spcBef>
                <a:spcPts val="0"/>
              </a:spcBef>
              <a:buFont typeface="Arial"/>
              <a:buNone/>
              <a:defRPr sz="1800"/>
            </a:lvl7pPr>
            <a:lvl8pPr indent="0" lvl="7">
              <a:spcBef>
                <a:spcPts val="0"/>
              </a:spcBef>
              <a:buFont typeface="Arial"/>
              <a:buNone/>
              <a:defRPr sz="1800"/>
            </a:lvl8pPr>
            <a:lvl9pPr indent="0" lvl="8">
              <a:spcBef>
                <a:spcPts val="0"/>
              </a:spcBef>
              <a:buFont typeface="Arial"/>
              <a:buNone/>
              <a:defRPr sz="1800"/>
            </a:lvl9pPr>
          </a:lstStyle>
          <a:p/>
        </p:txBody>
      </p:sp>
      <p:sp>
        <p:nvSpPr>
          <p:cNvPr id="17" name="Shape 17"/>
          <p:cNvSpPr txBox="1"/>
          <p:nvPr>
            <p:ph idx="1" type="subTitle"/>
          </p:nvPr>
        </p:nvSpPr>
        <p:spPr>
          <a:xfrm>
            <a:off x="1371600" y="3886200"/>
            <a:ext cx="6400799" cy="1752600"/>
          </a:xfrm>
          <a:prstGeom prst="rect">
            <a:avLst/>
          </a:prstGeom>
          <a:noFill/>
          <a:ln>
            <a:noFill/>
          </a:ln>
        </p:spPr>
        <p:txBody>
          <a:bodyPr anchorCtr="0" anchor="t" bIns="91425" lIns="91425" rIns="91425" tIns="91425"/>
          <a:lstStyle>
            <a:lvl1pPr indent="0" lvl="0" marL="0" marR="0" rtl="0" algn="ctr">
              <a:lnSpc>
                <a:spcPct val="100000"/>
              </a:lnSpc>
              <a:spcBef>
                <a:spcPts val="640"/>
              </a:spcBef>
              <a:spcAft>
                <a:spcPts val="0"/>
              </a:spcAft>
              <a:buClr>
                <a:srgbClr val="888888"/>
              </a:buClr>
              <a:buFont typeface="Arial"/>
              <a:buNone/>
              <a:defRPr b="0" i="0" sz="3200" u="none" cap="none" strike="noStrike">
                <a:solidFill>
                  <a:srgbClr val="888888"/>
                </a:solidFill>
                <a:latin typeface="Calibri"/>
                <a:ea typeface="Calibri"/>
                <a:cs typeface="Calibri"/>
                <a:sym typeface="Calibri"/>
              </a:defRPr>
            </a:lvl1pPr>
            <a:lvl2pPr indent="0" lvl="1" marL="457200" marR="0" rtl="0" algn="ctr">
              <a:lnSpc>
                <a:spcPct val="100000"/>
              </a:lnSpc>
              <a:spcBef>
                <a:spcPts val="560"/>
              </a:spcBef>
              <a:spcAft>
                <a:spcPts val="0"/>
              </a:spcAft>
              <a:buClr>
                <a:srgbClr val="888888"/>
              </a:buClr>
              <a:buFont typeface="Arial"/>
              <a:buNone/>
              <a:defRPr b="0" i="0" sz="2800" u="none" cap="none" strike="noStrike">
                <a:solidFill>
                  <a:srgbClr val="888888"/>
                </a:solidFill>
                <a:latin typeface="Calibri"/>
                <a:ea typeface="Calibri"/>
                <a:cs typeface="Calibri"/>
                <a:sym typeface="Calibri"/>
              </a:defRPr>
            </a:lvl2pPr>
            <a:lvl3pPr indent="0" lvl="2" marL="914400" marR="0" rtl="0" algn="ctr">
              <a:lnSpc>
                <a:spcPct val="100000"/>
              </a:lnSpc>
              <a:spcBef>
                <a:spcPts val="480"/>
              </a:spcBef>
              <a:spcAft>
                <a:spcPts val="0"/>
              </a:spcAft>
              <a:buClr>
                <a:srgbClr val="888888"/>
              </a:buClr>
              <a:buFont typeface="Arial"/>
              <a:buNone/>
              <a:defRPr b="0" i="0" sz="2400" u="none" cap="none" strike="noStrike">
                <a:solidFill>
                  <a:srgbClr val="888888"/>
                </a:solidFill>
                <a:latin typeface="Calibri"/>
                <a:ea typeface="Calibri"/>
                <a:cs typeface="Calibri"/>
                <a:sym typeface="Calibri"/>
              </a:defRPr>
            </a:lvl3pPr>
            <a:lvl4pPr indent="0" lvl="3" marL="1371600" marR="0" rtl="0" algn="ctr">
              <a:lnSpc>
                <a:spcPct val="100000"/>
              </a:lnSpc>
              <a:spcBef>
                <a:spcPts val="400"/>
              </a:spcBef>
              <a:spcAft>
                <a:spcPts val="0"/>
              </a:spcAft>
              <a:buClr>
                <a:srgbClr val="888888"/>
              </a:buClr>
              <a:buFont typeface="Arial"/>
              <a:buNone/>
              <a:defRPr b="0" i="0" sz="2000" u="none" cap="none" strike="noStrike">
                <a:solidFill>
                  <a:srgbClr val="888888"/>
                </a:solidFill>
                <a:latin typeface="Calibri"/>
                <a:ea typeface="Calibri"/>
                <a:cs typeface="Calibri"/>
                <a:sym typeface="Calibri"/>
              </a:defRPr>
            </a:lvl4pPr>
            <a:lvl5pPr indent="0" lvl="4" marL="1828800" marR="0" rtl="0" algn="ctr">
              <a:lnSpc>
                <a:spcPct val="100000"/>
              </a:lnSpc>
              <a:spcBef>
                <a:spcPts val="400"/>
              </a:spcBef>
              <a:spcAft>
                <a:spcPts val="0"/>
              </a:spcAft>
              <a:buClr>
                <a:srgbClr val="888888"/>
              </a:buClr>
              <a:buFont typeface="Arial"/>
              <a:buNone/>
              <a:defRPr b="0" i="0" sz="2000" u="none" cap="none" strike="noStrike">
                <a:solidFill>
                  <a:srgbClr val="888888"/>
                </a:solidFill>
                <a:latin typeface="Calibri"/>
                <a:ea typeface="Calibri"/>
                <a:cs typeface="Calibri"/>
                <a:sym typeface="Calibri"/>
              </a:defRPr>
            </a:lvl5pPr>
            <a:lvl6pPr indent="0" lvl="5" marL="2286000" marR="0" rtl="0" algn="ctr">
              <a:lnSpc>
                <a:spcPct val="100000"/>
              </a:lnSpc>
              <a:spcBef>
                <a:spcPts val="400"/>
              </a:spcBef>
              <a:spcAft>
                <a:spcPts val="0"/>
              </a:spcAft>
              <a:buClr>
                <a:srgbClr val="888888"/>
              </a:buClr>
              <a:buFont typeface="Arial"/>
              <a:buNone/>
              <a:defRPr b="0" i="0" sz="2000" u="none" cap="none" strike="noStrike">
                <a:solidFill>
                  <a:srgbClr val="888888"/>
                </a:solidFill>
                <a:latin typeface="Calibri"/>
                <a:ea typeface="Calibri"/>
                <a:cs typeface="Calibri"/>
                <a:sym typeface="Calibri"/>
              </a:defRPr>
            </a:lvl6pPr>
            <a:lvl7pPr indent="0" lvl="6" marL="2743200" marR="0" rtl="0" algn="ctr">
              <a:lnSpc>
                <a:spcPct val="100000"/>
              </a:lnSpc>
              <a:spcBef>
                <a:spcPts val="400"/>
              </a:spcBef>
              <a:spcAft>
                <a:spcPts val="0"/>
              </a:spcAft>
              <a:buClr>
                <a:srgbClr val="888888"/>
              </a:buClr>
              <a:buFont typeface="Arial"/>
              <a:buNone/>
              <a:defRPr b="0" i="0" sz="2000" u="none" cap="none" strike="noStrike">
                <a:solidFill>
                  <a:srgbClr val="888888"/>
                </a:solidFill>
                <a:latin typeface="Calibri"/>
                <a:ea typeface="Calibri"/>
                <a:cs typeface="Calibri"/>
                <a:sym typeface="Calibri"/>
              </a:defRPr>
            </a:lvl7pPr>
            <a:lvl8pPr indent="0" lvl="7" marL="3200400" marR="0" rtl="0" algn="ctr">
              <a:lnSpc>
                <a:spcPct val="100000"/>
              </a:lnSpc>
              <a:spcBef>
                <a:spcPts val="400"/>
              </a:spcBef>
              <a:spcAft>
                <a:spcPts val="0"/>
              </a:spcAft>
              <a:buClr>
                <a:srgbClr val="888888"/>
              </a:buClr>
              <a:buFont typeface="Arial"/>
              <a:buNone/>
              <a:defRPr b="0" i="0" sz="2000" u="none" cap="none" strike="noStrike">
                <a:solidFill>
                  <a:srgbClr val="888888"/>
                </a:solidFill>
                <a:latin typeface="Calibri"/>
                <a:ea typeface="Calibri"/>
                <a:cs typeface="Calibri"/>
                <a:sym typeface="Calibri"/>
              </a:defRPr>
            </a:lvl8pPr>
            <a:lvl9pPr indent="0" lvl="8" marL="3657600" marR="0" rtl="0" algn="ctr">
              <a:lnSpc>
                <a:spcPct val="100000"/>
              </a:lnSpc>
              <a:spcBef>
                <a:spcPts val="400"/>
              </a:spcBef>
              <a:spcAft>
                <a:spcPts val="0"/>
              </a:spcAft>
              <a:buClr>
                <a:srgbClr val="888888"/>
              </a:buClr>
              <a:buFont typeface="Arial"/>
              <a:buNone/>
              <a:defRPr b="0" i="0" sz="2000" u="none" cap="none" strike="noStrike">
                <a:solidFill>
                  <a:srgbClr val="888888"/>
                </a:solidFill>
                <a:latin typeface="Calibri"/>
                <a:ea typeface="Calibri"/>
                <a:cs typeface="Calibri"/>
                <a:sym typeface="Calibri"/>
              </a:defRPr>
            </a:lvl9pPr>
          </a:lstStyle>
          <a:p/>
        </p:txBody>
      </p:sp>
      <p:sp>
        <p:nvSpPr>
          <p:cNvPr id="18" name="Shape 18"/>
          <p:cNvSpPr txBox="1"/>
          <p:nvPr>
            <p:ph idx="10" type="dt"/>
          </p:nvPr>
        </p:nvSpPr>
        <p:spPr>
          <a:xfrm>
            <a:off x="457200" y="6356350"/>
            <a:ext cx="2133598"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Arial"/>
              <a:buNone/>
              <a:defRPr b="0" i="0" sz="1200" u="none" cap="none" strike="noStrike">
                <a:solidFill>
                  <a:srgbClr val="888888"/>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19" name="Shape 19"/>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888888"/>
              </a:buClr>
              <a:buFont typeface="Arial"/>
              <a:buNone/>
              <a:defRPr b="0" i="0" sz="1200" u="none" cap="none" strike="noStrike">
                <a:solidFill>
                  <a:srgbClr val="888888"/>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20" name="Shape 20"/>
          <p:cNvSpPr txBox="1"/>
          <p:nvPr>
            <p:ph idx="12" type="sldNum"/>
          </p:nvPr>
        </p:nvSpPr>
        <p:spPr>
          <a:xfrm>
            <a:off x="6553200" y="6356350"/>
            <a:ext cx="2133598"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chemeClr val="dk2"/>
              </a:buClr>
              <a:buSzPct val="25000"/>
              <a:buFont typeface="Arial"/>
              <a:buNone/>
            </a:pPr>
            <a:fld id="{00000000-1234-1234-1234-123412341234}" type="slidenum">
              <a:rPr b="0" i="0" lang="en-US" sz="1000" u="none" cap="none" strike="noStrike">
                <a:solidFill>
                  <a:schemeClr val="dk2"/>
                </a:solidFill>
                <a:latin typeface="Arial"/>
                <a:ea typeface="Arial"/>
                <a:cs typeface="Arial"/>
                <a:sym typeface="Arial"/>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71" name="Shape 71"/>
        <p:cNvGrpSpPr/>
        <p:nvPr/>
      </p:nvGrpSpPr>
      <p:grpSpPr>
        <a:xfrm>
          <a:off x="0" y="0"/>
          <a:ext cx="0" cy="0"/>
          <a:chOff x="0" y="0"/>
          <a:chExt cx="0" cy="0"/>
        </a:xfrm>
      </p:grpSpPr>
      <p:sp>
        <p:nvSpPr>
          <p:cNvPr id="72" name="Shape 72"/>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Font typeface="Arial"/>
              <a:buNone/>
              <a:defRPr sz="1800"/>
            </a:lvl2pPr>
            <a:lvl3pPr indent="0" lvl="2">
              <a:spcBef>
                <a:spcPts val="0"/>
              </a:spcBef>
              <a:buFont typeface="Arial"/>
              <a:buNone/>
              <a:defRPr sz="1800"/>
            </a:lvl3pPr>
            <a:lvl4pPr indent="0" lvl="3">
              <a:spcBef>
                <a:spcPts val="0"/>
              </a:spcBef>
              <a:buFont typeface="Arial"/>
              <a:buNone/>
              <a:defRPr sz="1800"/>
            </a:lvl4pPr>
            <a:lvl5pPr indent="0" lvl="4">
              <a:spcBef>
                <a:spcPts val="0"/>
              </a:spcBef>
              <a:buFont typeface="Arial"/>
              <a:buNone/>
              <a:defRPr sz="1800"/>
            </a:lvl5pPr>
            <a:lvl6pPr indent="0" lvl="5">
              <a:spcBef>
                <a:spcPts val="0"/>
              </a:spcBef>
              <a:buFont typeface="Arial"/>
              <a:buNone/>
              <a:defRPr sz="1800"/>
            </a:lvl6pPr>
            <a:lvl7pPr indent="0" lvl="6">
              <a:spcBef>
                <a:spcPts val="0"/>
              </a:spcBef>
              <a:buFont typeface="Arial"/>
              <a:buNone/>
              <a:defRPr sz="1800"/>
            </a:lvl7pPr>
            <a:lvl8pPr indent="0" lvl="7">
              <a:spcBef>
                <a:spcPts val="0"/>
              </a:spcBef>
              <a:buFont typeface="Arial"/>
              <a:buNone/>
              <a:defRPr sz="1800"/>
            </a:lvl8pPr>
            <a:lvl9pPr indent="0" lvl="8">
              <a:spcBef>
                <a:spcPts val="0"/>
              </a:spcBef>
              <a:buFont typeface="Arial"/>
              <a:buNone/>
              <a:defRPr sz="1800"/>
            </a:lvl9pPr>
          </a:lstStyle>
          <a:p/>
        </p:txBody>
      </p:sp>
      <p:sp>
        <p:nvSpPr>
          <p:cNvPr id="73" name="Shape 73"/>
          <p:cNvSpPr txBox="1"/>
          <p:nvPr>
            <p:ph idx="1" type="body"/>
          </p:nvPr>
        </p:nvSpPr>
        <p:spPr>
          <a:xfrm rot="5400000">
            <a:off x="2309016" y="-251618"/>
            <a:ext cx="4525963" cy="8229600"/>
          </a:xfrm>
          <a:prstGeom prst="rect">
            <a:avLst/>
          </a:prstGeom>
          <a:noFill/>
          <a:ln>
            <a:noFill/>
          </a:ln>
        </p:spPr>
        <p:txBody>
          <a:bodyPr anchorCtr="0" anchor="t" bIns="91425" lIns="91425" rIns="91425" tIns="91425"/>
          <a:lstStyle>
            <a:lvl1pPr indent="469900" lvl="0" marL="342900" marR="0" rtl="0" algn="l">
              <a:lnSpc>
                <a:spcPct val="100000"/>
              </a:lnSpc>
              <a:spcBef>
                <a:spcPts val="640"/>
              </a:spcBef>
              <a:spcAft>
                <a:spcPts val="0"/>
              </a:spcAft>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425450" lvl="1" marL="742950" marR="0" rtl="0" algn="l">
              <a:lnSpc>
                <a:spcPct val="100000"/>
              </a:lnSpc>
              <a:spcBef>
                <a:spcPts val="560"/>
              </a:spcBef>
              <a:spcAft>
                <a:spcPts val="0"/>
              </a:spcAft>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381000" lvl="2" marL="1143000" marR="0" rtl="0" algn="l">
              <a:lnSpc>
                <a:spcPct val="100000"/>
              </a:lnSpc>
              <a:spcBef>
                <a:spcPts val="480"/>
              </a:spcBef>
              <a:spcAft>
                <a:spcPts val="0"/>
              </a:spcAft>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279400" lvl="3" marL="16002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279400" lvl="4" marL="20574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279400" lvl="5" marL="25146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279400" lvl="6" marL="29718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279400" lvl="7" marL="34290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279400" lvl="8" marL="38862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74" name="Shape 74"/>
          <p:cNvSpPr txBox="1"/>
          <p:nvPr>
            <p:ph idx="10" type="dt"/>
          </p:nvPr>
        </p:nvSpPr>
        <p:spPr>
          <a:xfrm>
            <a:off x="457200" y="6356350"/>
            <a:ext cx="2133598"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Arial"/>
              <a:buNone/>
              <a:defRPr b="0" i="0" sz="1200" u="none" cap="none" strike="noStrike">
                <a:solidFill>
                  <a:srgbClr val="888888"/>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75" name="Shape 75"/>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888888"/>
              </a:buClr>
              <a:buFont typeface="Arial"/>
              <a:buNone/>
              <a:defRPr b="0" i="0" sz="1200" u="none" cap="none" strike="noStrike">
                <a:solidFill>
                  <a:srgbClr val="888888"/>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76" name="Shape 76"/>
          <p:cNvSpPr txBox="1"/>
          <p:nvPr>
            <p:ph idx="12" type="sldNum"/>
          </p:nvPr>
        </p:nvSpPr>
        <p:spPr>
          <a:xfrm>
            <a:off x="6553200" y="6356350"/>
            <a:ext cx="2133598"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chemeClr val="dk2"/>
              </a:buClr>
              <a:buSzPct val="25000"/>
              <a:buFont typeface="Arial"/>
              <a:buNone/>
            </a:pPr>
            <a:fld id="{00000000-1234-1234-1234-123412341234}" type="slidenum">
              <a:rPr b="0" i="0" lang="en-US" sz="1000" u="none" cap="none" strike="noStrike">
                <a:solidFill>
                  <a:schemeClr val="dk2"/>
                </a:solidFill>
                <a:latin typeface="Arial"/>
                <a:ea typeface="Arial"/>
                <a:cs typeface="Arial"/>
                <a:sym typeface="Arial"/>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77" name="Shape 77"/>
        <p:cNvGrpSpPr/>
        <p:nvPr/>
      </p:nvGrpSpPr>
      <p:grpSpPr>
        <a:xfrm>
          <a:off x="0" y="0"/>
          <a:ext cx="0" cy="0"/>
          <a:chOff x="0" y="0"/>
          <a:chExt cx="0" cy="0"/>
        </a:xfrm>
      </p:grpSpPr>
      <p:sp>
        <p:nvSpPr>
          <p:cNvPr id="78" name="Shape 78"/>
          <p:cNvSpPr txBox="1"/>
          <p:nvPr>
            <p:ph type="title"/>
          </p:nvPr>
        </p:nvSpPr>
        <p:spPr>
          <a:xfrm rot="5400000">
            <a:off x="4732335" y="2171700"/>
            <a:ext cx="5851525" cy="2057400"/>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Font typeface="Arial"/>
              <a:buNone/>
              <a:defRPr sz="1800"/>
            </a:lvl2pPr>
            <a:lvl3pPr indent="0" lvl="2">
              <a:spcBef>
                <a:spcPts val="0"/>
              </a:spcBef>
              <a:buFont typeface="Arial"/>
              <a:buNone/>
              <a:defRPr sz="1800"/>
            </a:lvl3pPr>
            <a:lvl4pPr indent="0" lvl="3">
              <a:spcBef>
                <a:spcPts val="0"/>
              </a:spcBef>
              <a:buFont typeface="Arial"/>
              <a:buNone/>
              <a:defRPr sz="1800"/>
            </a:lvl4pPr>
            <a:lvl5pPr indent="0" lvl="4">
              <a:spcBef>
                <a:spcPts val="0"/>
              </a:spcBef>
              <a:buFont typeface="Arial"/>
              <a:buNone/>
              <a:defRPr sz="1800"/>
            </a:lvl5pPr>
            <a:lvl6pPr indent="0" lvl="5">
              <a:spcBef>
                <a:spcPts val="0"/>
              </a:spcBef>
              <a:buFont typeface="Arial"/>
              <a:buNone/>
              <a:defRPr sz="1800"/>
            </a:lvl6pPr>
            <a:lvl7pPr indent="0" lvl="6">
              <a:spcBef>
                <a:spcPts val="0"/>
              </a:spcBef>
              <a:buFont typeface="Arial"/>
              <a:buNone/>
              <a:defRPr sz="1800"/>
            </a:lvl7pPr>
            <a:lvl8pPr indent="0" lvl="7">
              <a:spcBef>
                <a:spcPts val="0"/>
              </a:spcBef>
              <a:buFont typeface="Arial"/>
              <a:buNone/>
              <a:defRPr sz="1800"/>
            </a:lvl8pPr>
            <a:lvl9pPr indent="0" lvl="8">
              <a:spcBef>
                <a:spcPts val="0"/>
              </a:spcBef>
              <a:buFont typeface="Arial"/>
              <a:buNone/>
              <a:defRPr sz="1800"/>
            </a:lvl9pPr>
          </a:lstStyle>
          <a:p/>
        </p:txBody>
      </p:sp>
      <p:sp>
        <p:nvSpPr>
          <p:cNvPr id="79" name="Shape 79"/>
          <p:cNvSpPr txBox="1"/>
          <p:nvPr>
            <p:ph idx="1" type="body"/>
          </p:nvPr>
        </p:nvSpPr>
        <p:spPr>
          <a:xfrm rot="5400000">
            <a:off x="541334" y="190498"/>
            <a:ext cx="5851525" cy="6019798"/>
          </a:xfrm>
          <a:prstGeom prst="rect">
            <a:avLst/>
          </a:prstGeom>
          <a:noFill/>
          <a:ln>
            <a:noFill/>
          </a:ln>
        </p:spPr>
        <p:txBody>
          <a:bodyPr anchorCtr="0" anchor="t" bIns="91425" lIns="91425" rIns="91425" tIns="91425"/>
          <a:lstStyle>
            <a:lvl1pPr indent="469900" lvl="0" marL="342900" marR="0" rtl="0" algn="l">
              <a:lnSpc>
                <a:spcPct val="100000"/>
              </a:lnSpc>
              <a:spcBef>
                <a:spcPts val="640"/>
              </a:spcBef>
              <a:spcAft>
                <a:spcPts val="0"/>
              </a:spcAft>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425450" lvl="1" marL="742950" marR="0" rtl="0" algn="l">
              <a:lnSpc>
                <a:spcPct val="100000"/>
              </a:lnSpc>
              <a:spcBef>
                <a:spcPts val="560"/>
              </a:spcBef>
              <a:spcAft>
                <a:spcPts val="0"/>
              </a:spcAft>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381000" lvl="2" marL="1143000" marR="0" rtl="0" algn="l">
              <a:lnSpc>
                <a:spcPct val="100000"/>
              </a:lnSpc>
              <a:spcBef>
                <a:spcPts val="480"/>
              </a:spcBef>
              <a:spcAft>
                <a:spcPts val="0"/>
              </a:spcAft>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279400" lvl="3" marL="16002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279400" lvl="4" marL="20574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279400" lvl="5" marL="25146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279400" lvl="6" marL="29718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279400" lvl="7" marL="34290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279400" lvl="8" marL="38862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80" name="Shape 80"/>
          <p:cNvSpPr txBox="1"/>
          <p:nvPr>
            <p:ph idx="10" type="dt"/>
          </p:nvPr>
        </p:nvSpPr>
        <p:spPr>
          <a:xfrm>
            <a:off x="457200" y="6356350"/>
            <a:ext cx="2133598"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Arial"/>
              <a:buNone/>
              <a:defRPr b="0" i="0" sz="1200" u="none" cap="none" strike="noStrike">
                <a:solidFill>
                  <a:srgbClr val="888888"/>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81" name="Shape 81"/>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888888"/>
              </a:buClr>
              <a:buFont typeface="Arial"/>
              <a:buNone/>
              <a:defRPr b="0" i="0" sz="1200" u="none" cap="none" strike="noStrike">
                <a:solidFill>
                  <a:srgbClr val="888888"/>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82" name="Shape 82"/>
          <p:cNvSpPr txBox="1"/>
          <p:nvPr>
            <p:ph idx="12" type="sldNum"/>
          </p:nvPr>
        </p:nvSpPr>
        <p:spPr>
          <a:xfrm>
            <a:off x="6553200" y="6356350"/>
            <a:ext cx="2133598"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chemeClr val="dk2"/>
              </a:buClr>
              <a:buSzPct val="25000"/>
              <a:buFont typeface="Arial"/>
              <a:buNone/>
            </a:pPr>
            <a:fld id="{00000000-1234-1234-1234-123412341234}" type="slidenum">
              <a:rPr b="0" i="0" lang="en-US" sz="1000" u="none" cap="none" strike="noStrike">
                <a:solidFill>
                  <a:schemeClr val="dk2"/>
                </a:solidFill>
                <a:latin typeface="Arial"/>
                <a:ea typeface="Arial"/>
                <a:cs typeface="Arial"/>
                <a:sym typeface="Arial"/>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21" name="Shape 21"/>
        <p:cNvGrpSpPr/>
        <p:nvPr/>
      </p:nvGrpSpPr>
      <p:grpSpPr>
        <a:xfrm>
          <a:off x="0" y="0"/>
          <a:ext cx="0" cy="0"/>
          <a:chOff x="0" y="0"/>
          <a:chExt cx="0" cy="0"/>
        </a:xfrm>
      </p:grpSpPr>
      <p:sp>
        <p:nvSpPr>
          <p:cNvPr id="22" name="Shape 22"/>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Font typeface="Arial"/>
              <a:buNone/>
              <a:defRPr sz="1800"/>
            </a:lvl2pPr>
            <a:lvl3pPr indent="0" lvl="2">
              <a:spcBef>
                <a:spcPts val="0"/>
              </a:spcBef>
              <a:buFont typeface="Arial"/>
              <a:buNone/>
              <a:defRPr sz="1800"/>
            </a:lvl3pPr>
            <a:lvl4pPr indent="0" lvl="3">
              <a:spcBef>
                <a:spcPts val="0"/>
              </a:spcBef>
              <a:buFont typeface="Arial"/>
              <a:buNone/>
              <a:defRPr sz="1800"/>
            </a:lvl4pPr>
            <a:lvl5pPr indent="0" lvl="4">
              <a:spcBef>
                <a:spcPts val="0"/>
              </a:spcBef>
              <a:buFont typeface="Arial"/>
              <a:buNone/>
              <a:defRPr sz="1800"/>
            </a:lvl5pPr>
            <a:lvl6pPr indent="0" lvl="5">
              <a:spcBef>
                <a:spcPts val="0"/>
              </a:spcBef>
              <a:buFont typeface="Arial"/>
              <a:buNone/>
              <a:defRPr sz="1800"/>
            </a:lvl6pPr>
            <a:lvl7pPr indent="0" lvl="6">
              <a:spcBef>
                <a:spcPts val="0"/>
              </a:spcBef>
              <a:buFont typeface="Arial"/>
              <a:buNone/>
              <a:defRPr sz="1800"/>
            </a:lvl7pPr>
            <a:lvl8pPr indent="0" lvl="7">
              <a:spcBef>
                <a:spcPts val="0"/>
              </a:spcBef>
              <a:buFont typeface="Arial"/>
              <a:buNone/>
              <a:defRPr sz="1800"/>
            </a:lvl8pPr>
            <a:lvl9pPr indent="0" lvl="8">
              <a:spcBef>
                <a:spcPts val="0"/>
              </a:spcBef>
              <a:buFont typeface="Arial"/>
              <a:buNone/>
              <a:defRPr sz="1800"/>
            </a:lvl9pPr>
          </a:lstStyle>
          <a:p/>
        </p:txBody>
      </p:sp>
      <p:sp>
        <p:nvSpPr>
          <p:cNvPr id="23" name="Shape 23"/>
          <p:cNvSpPr txBox="1"/>
          <p:nvPr>
            <p:ph idx="1" type="body"/>
          </p:nvPr>
        </p:nvSpPr>
        <p:spPr>
          <a:xfrm>
            <a:off x="457200" y="1600200"/>
            <a:ext cx="8229600" cy="4525963"/>
          </a:xfrm>
          <a:prstGeom prst="rect">
            <a:avLst/>
          </a:prstGeom>
          <a:noFill/>
          <a:ln>
            <a:noFill/>
          </a:ln>
        </p:spPr>
        <p:txBody>
          <a:bodyPr anchorCtr="0" anchor="t" bIns="91425" lIns="91425" rIns="91425" tIns="91425"/>
          <a:lstStyle>
            <a:lvl1pPr indent="469900" lvl="0" marL="342900" marR="0" rtl="0" algn="l">
              <a:lnSpc>
                <a:spcPct val="100000"/>
              </a:lnSpc>
              <a:spcBef>
                <a:spcPts val="640"/>
              </a:spcBef>
              <a:spcAft>
                <a:spcPts val="0"/>
              </a:spcAft>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425450" lvl="1" marL="742950" marR="0" rtl="0" algn="l">
              <a:lnSpc>
                <a:spcPct val="100000"/>
              </a:lnSpc>
              <a:spcBef>
                <a:spcPts val="560"/>
              </a:spcBef>
              <a:spcAft>
                <a:spcPts val="0"/>
              </a:spcAft>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381000" lvl="2" marL="1143000" marR="0" rtl="0" algn="l">
              <a:lnSpc>
                <a:spcPct val="100000"/>
              </a:lnSpc>
              <a:spcBef>
                <a:spcPts val="480"/>
              </a:spcBef>
              <a:spcAft>
                <a:spcPts val="0"/>
              </a:spcAft>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279400" lvl="3" marL="16002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279400" lvl="4" marL="20574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279400" lvl="5" marL="25146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279400" lvl="6" marL="29718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279400" lvl="7" marL="34290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279400" lvl="8" marL="38862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24" name="Shape 24"/>
          <p:cNvSpPr txBox="1"/>
          <p:nvPr>
            <p:ph idx="10" type="dt"/>
          </p:nvPr>
        </p:nvSpPr>
        <p:spPr>
          <a:xfrm>
            <a:off x="457200" y="6356350"/>
            <a:ext cx="2133598"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Arial"/>
              <a:buNone/>
              <a:defRPr b="0" i="0" sz="1200" u="none" cap="none" strike="noStrike">
                <a:solidFill>
                  <a:srgbClr val="888888"/>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25" name="Shape 25"/>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888888"/>
              </a:buClr>
              <a:buFont typeface="Arial"/>
              <a:buNone/>
              <a:defRPr b="0" i="0" sz="1200" u="none" cap="none" strike="noStrike">
                <a:solidFill>
                  <a:srgbClr val="888888"/>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26" name="Shape 26"/>
          <p:cNvSpPr txBox="1"/>
          <p:nvPr>
            <p:ph idx="12" type="sldNum"/>
          </p:nvPr>
        </p:nvSpPr>
        <p:spPr>
          <a:xfrm>
            <a:off x="6553200" y="6356350"/>
            <a:ext cx="2133598"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chemeClr val="dk2"/>
              </a:buClr>
              <a:buSzPct val="25000"/>
              <a:buFont typeface="Arial"/>
              <a:buNone/>
            </a:pPr>
            <a:fld id="{00000000-1234-1234-1234-123412341234}" type="slidenum">
              <a:rPr b="0" i="0" lang="en-US" sz="1000" u="none" cap="none" strike="noStrike">
                <a:solidFill>
                  <a:schemeClr val="dk2"/>
                </a:solidFill>
                <a:latin typeface="Arial"/>
                <a:ea typeface="Arial"/>
                <a:cs typeface="Arial"/>
                <a:sym typeface="Aria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27" name="Shape 27"/>
        <p:cNvGrpSpPr/>
        <p:nvPr/>
      </p:nvGrpSpPr>
      <p:grpSpPr>
        <a:xfrm>
          <a:off x="0" y="0"/>
          <a:ext cx="0" cy="0"/>
          <a:chOff x="0" y="0"/>
          <a:chExt cx="0" cy="0"/>
        </a:xfrm>
      </p:grpSpPr>
      <p:sp>
        <p:nvSpPr>
          <p:cNvPr id="28" name="Shape 28"/>
          <p:cNvSpPr txBox="1"/>
          <p:nvPr>
            <p:ph type="title"/>
          </p:nvPr>
        </p:nvSpPr>
        <p:spPr>
          <a:xfrm>
            <a:off x="311700" y="593366"/>
            <a:ext cx="8520599" cy="763500"/>
          </a:xfrm>
          <a:prstGeom prst="rect">
            <a:avLst/>
          </a:prstGeom>
          <a:noFill/>
          <a:ln>
            <a:noFill/>
          </a:ln>
        </p:spPr>
        <p:txBody>
          <a:bodyPr anchorCtr="0" anchor="t" bIns="91425" lIns="91425" rIns="91425" tIns="91425"/>
          <a:lstStyle>
            <a:lvl1pPr indent="0" lvl="0" marL="0" marR="0" rtl="0" algn="ctr">
              <a:lnSpc>
                <a:spcPct val="100000"/>
              </a:lnSpc>
              <a:spcBef>
                <a:spcPts val="0"/>
              </a:spcBef>
              <a:spcAft>
                <a:spcPts val="0"/>
              </a:spcAft>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Font typeface="Arial"/>
              <a:buNone/>
              <a:defRPr sz="1800"/>
            </a:lvl2pPr>
            <a:lvl3pPr indent="0" lvl="2">
              <a:spcBef>
                <a:spcPts val="0"/>
              </a:spcBef>
              <a:buFont typeface="Arial"/>
              <a:buNone/>
              <a:defRPr sz="1800"/>
            </a:lvl3pPr>
            <a:lvl4pPr indent="0" lvl="3">
              <a:spcBef>
                <a:spcPts val="0"/>
              </a:spcBef>
              <a:buFont typeface="Arial"/>
              <a:buNone/>
              <a:defRPr sz="1800"/>
            </a:lvl4pPr>
            <a:lvl5pPr indent="0" lvl="4">
              <a:spcBef>
                <a:spcPts val="0"/>
              </a:spcBef>
              <a:buFont typeface="Arial"/>
              <a:buNone/>
              <a:defRPr sz="1800"/>
            </a:lvl5pPr>
            <a:lvl6pPr indent="0" lvl="5">
              <a:spcBef>
                <a:spcPts val="0"/>
              </a:spcBef>
              <a:buFont typeface="Arial"/>
              <a:buNone/>
              <a:defRPr sz="1800"/>
            </a:lvl6pPr>
            <a:lvl7pPr indent="0" lvl="6">
              <a:spcBef>
                <a:spcPts val="0"/>
              </a:spcBef>
              <a:buFont typeface="Arial"/>
              <a:buNone/>
              <a:defRPr sz="1800"/>
            </a:lvl7pPr>
            <a:lvl8pPr indent="0" lvl="7">
              <a:spcBef>
                <a:spcPts val="0"/>
              </a:spcBef>
              <a:buFont typeface="Arial"/>
              <a:buNone/>
              <a:defRPr sz="1800"/>
            </a:lvl8pPr>
            <a:lvl9pPr indent="0" lvl="8">
              <a:spcBef>
                <a:spcPts val="0"/>
              </a:spcBef>
              <a:buFont typeface="Arial"/>
              <a:buNone/>
              <a:defRPr sz="1800"/>
            </a:lvl9pPr>
          </a:lstStyle>
          <a:p/>
        </p:txBody>
      </p:sp>
      <p:sp>
        <p:nvSpPr>
          <p:cNvPr id="29" name="Shape 29"/>
          <p:cNvSpPr txBox="1"/>
          <p:nvPr>
            <p:ph idx="1" type="body"/>
          </p:nvPr>
        </p:nvSpPr>
        <p:spPr>
          <a:xfrm>
            <a:off x="311700" y="1536633"/>
            <a:ext cx="8520599" cy="4555199"/>
          </a:xfrm>
          <a:prstGeom prst="rect">
            <a:avLst/>
          </a:prstGeom>
          <a:noFill/>
          <a:ln>
            <a:noFill/>
          </a:ln>
        </p:spPr>
        <p:txBody>
          <a:bodyPr anchorCtr="0" anchor="t" bIns="91425" lIns="91425" rIns="91425" tIns="91425"/>
          <a:lstStyle>
            <a:lvl1pPr indent="469900" lvl="0" marL="342900" marR="0" rtl="0" algn="l">
              <a:lnSpc>
                <a:spcPct val="100000"/>
              </a:lnSpc>
              <a:spcBef>
                <a:spcPts val="0"/>
              </a:spcBef>
              <a:spcAft>
                <a:spcPts val="0"/>
              </a:spcAft>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425450" lvl="1" marL="742950" marR="0" rtl="0" algn="l">
              <a:lnSpc>
                <a:spcPct val="100000"/>
              </a:lnSpc>
              <a:spcBef>
                <a:spcPts val="0"/>
              </a:spcBef>
              <a:spcAft>
                <a:spcPts val="0"/>
              </a:spcAft>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381000" lvl="2" marL="1143000" marR="0" rtl="0" algn="l">
              <a:lnSpc>
                <a:spcPct val="100000"/>
              </a:lnSpc>
              <a:spcBef>
                <a:spcPts val="0"/>
              </a:spcBef>
              <a:spcAft>
                <a:spcPts val="0"/>
              </a:spcAft>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279400" lvl="3" marL="1600200" marR="0" rtl="0" algn="l">
              <a:lnSpc>
                <a:spcPct val="100000"/>
              </a:lnSpc>
              <a:spcBef>
                <a:spcPts val="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279400" lvl="4" marL="2057400" marR="0" rtl="0" algn="l">
              <a:lnSpc>
                <a:spcPct val="100000"/>
              </a:lnSpc>
              <a:spcBef>
                <a:spcPts val="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279400" lvl="5" marL="2514600" marR="0" rtl="0" algn="l">
              <a:lnSpc>
                <a:spcPct val="100000"/>
              </a:lnSpc>
              <a:spcBef>
                <a:spcPts val="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279400" lvl="6" marL="2971800" marR="0" rtl="0" algn="l">
              <a:lnSpc>
                <a:spcPct val="100000"/>
              </a:lnSpc>
              <a:spcBef>
                <a:spcPts val="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279400" lvl="7" marL="3429000" marR="0" rtl="0" algn="l">
              <a:lnSpc>
                <a:spcPct val="100000"/>
              </a:lnSpc>
              <a:spcBef>
                <a:spcPts val="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279400" lvl="8" marL="3886200" marR="0" rtl="0" algn="l">
              <a:lnSpc>
                <a:spcPct val="100000"/>
              </a:lnSpc>
              <a:spcBef>
                <a:spcPts val="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30" name="Shape 30"/>
          <p:cNvSpPr txBox="1"/>
          <p:nvPr>
            <p:ph idx="12" type="sldNum"/>
          </p:nvPr>
        </p:nvSpPr>
        <p:spPr>
          <a:xfrm>
            <a:off x="8472457" y="6217621"/>
            <a:ext cx="548699" cy="524699"/>
          </a:xfrm>
          <a:prstGeom prst="rect">
            <a:avLst/>
          </a:prstGeom>
          <a:noFill/>
          <a:ln>
            <a:noFill/>
          </a:ln>
        </p:spPr>
        <p:txBody>
          <a:bodyPr anchorCtr="0" anchor="ctr" bIns="91425" lIns="91425" rIns="91425" tIns="91425">
            <a:noAutofit/>
          </a:bodyPr>
          <a:lstStyle/>
          <a:p>
            <a:pPr indent="0" lvl="0" marL="0" marR="0" rtl="0" algn="r">
              <a:lnSpc>
                <a:spcPct val="100000"/>
              </a:lnSpc>
              <a:spcBef>
                <a:spcPts val="0"/>
              </a:spcBef>
              <a:spcAft>
                <a:spcPts val="0"/>
              </a:spcAft>
              <a:buClr>
                <a:srgbClr val="888888"/>
              </a:buClr>
              <a:buSzPct val="25000"/>
              <a:buFont typeface="Arial"/>
              <a:buNone/>
            </a:pPr>
            <a:fld id="{00000000-1234-1234-1234-123412341234}" type="slidenum">
              <a:rPr b="0" i="0" lang="en-US" sz="1200" u="none" cap="none" strike="noStrike">
                <a:solidFill>
                  <a:srgbClr val="888888"/>
                </a:solidFill>
                <a:latin typeface="Arial"/>
                <a:ea typeface="Arial"/>
                <a:cs typeface="Arial"/>
                <a:sym typeface="Arial"/>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31" name="Shape 31"/>
        <p:cNvGrpSpPr/>
        <p:nvPr/>
      </p:nvGrpSpPr>
      <p:grpSpPr>
        <a:xfrm>
          <a:off x="0" y="0"/>
          <a:ext cx="0" cy="0"/>
          <a:chOff x="0" y="0"/>
          <a:chExt cx="0" cy="0"/>
        </a:xfrm>
      </p:grpSpPr>
      <p:sp>
        <p:nvSpPr>
          <p:cNvPr id="32" name="Shape 32"/>
          <p:cNvSpPr txBox="1"/>
          <p:nvPr>
            <p:ph idx="10" type="dt"/>
          </p:nvPr>
        </p:nvSpPr>
        <p:spPr>
          <a:xfrm>
            <a:off x="457200" y="6356350"/>
            <a:ext cx="2133598"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Arial"/>
              <a:buNone/>
              <a:defRPr b="0" i="0" sz="1200" u="none" cap="none" strike="noStrike">
                <a:solidFill>
                  <a:srgbClr val="888888"/>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33" name="Shape 33"/>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888888"/>
              </a:buClr>
              <a:buFont typeface="Arial"/>
              <a:buNone/>
              <a:defRPr b="0" i="0" sz="1200" u="none" cap="none" strike="noStrike">
                <a:solidFill>
                  <a:srgbClr val="888888"/>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34" name="Shape 34"/>
          <p:cNvSpPr txBox="1"/>
          <p:nvPr>
            <p:ph idx="12" type="sldNum"/>
          </p:nvPr>
        </p:nvSpPr>
        <p:spPr>
          <a:xfrm>
            <a:off x="6553200" y="6356350"/>
            <a:ext cx="2133598"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888888"/>
              </a:buClr>
              <a:buSzPct val="25000"/>
              <a:buFont typeface="Arial"/>
              <a:buNone/>
            </a:pPr>
            <a:fld id="{00000000-1234-1234-1234-123412341234}" type="slidenum">
              <a:rPr b="0" i="0" lang="en-US" sz="1200" u="none" cap="none" strike="noStrike">
                <a:solidFill>
                  <a:srgbClr val="888888"/>
                </a:solidFill>
                <a:latin typeface="Arial"/>
                <a:ea typeface="Arial"/>
                <a:cs typeface="Arial"/>
                <a:sym typeface="Arial"/>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35" name="Shape 35"/>
        <p:cNvGrpSpPr/>
        <p:nvPr/>
      </p:nvGrpSpPr>
      <p:grpSpPr>
        <a:xfrm>
          <a:off x="0" y="0"/>
          <a:ext cx="0" cy="0"/>
          <a:chOff x="0" y="0"/>
          <a:chExt cx="0" cy="0"/>
        </a:xfrm>
      </p:grpSpPr>
      <p:sp>
        <p:nvSpPr>
          <p:cNvPr id="36" name="Shape 36"/>
          <p:cNvSpPr txBox="1"/>
          <p:nvPr>
            <p:ph type="title"/>
          </p:nvPr>
        </p:nvSpPr>
        <p:spPr>
          <a:xfrm>
            <a:off x="722312" y="4406900"/>
            <a:ext cx="7772400" cy="1362075"/>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Calibri"/>
              <a:buNone/>
              <a:defRPr b="1" i="0" sz="4000" u="none" cap="none" strike="noStrike">
                <a:solidFill>
                  <a:schemeClr val="dk1"/>
                </a:solidFill>
                <a:latin typeface="Calibri"/>
                <a:ea typeface="Calibri"/>
                <a:cs typeface="Calibri"/>
                <a:sym typeface="Calibri"/>
              </a:defRPr>
            </a:lvl1pPr>
            <a:lvl2pPr indent="0" lvl="1">
              <a:spcBef>
                <a:spcPts val="0"/>
              </a:spcBef>
              <a:buFont typeface="Arial"/>
              <a:buNone/>
              <a:defRPr sz="1800"/>
            </a:lvl2pPr>
            <a:lvl3pPr indent="0" lvl="2">
              <a:spcBef>
                <a:spcPts val="0"/>
              </a:spcBef>
              <a:buFont typeface="Arial"/>
              <a:buNone/>
              <a:defRPr sz="1800"/>
            </a:lvl3pPr>
            <a:lvl4pPr indent="0" lvl="3">
              <a:spcBef>
                <a:spcPts val="0"/>
              </a:spcBef>
              <a:buFont typeface="Arial"/>
              <a:buNone/>
              <a:defRPr sz="1800"/>
            </a:lvl4pPr>
            <a:lvl5pPr indent="0" lvl="4">
              <a:spcBef>
                <a:spcPts val="0"/>
              </a:spcBef>
              <a:buFont typeface="Arial"/>
              <a:buNone/>
              <a:defRPr sz="1800"/>
            </a:lvl5pPr>
            <a:lvl6pPr indent="0" lvl="5">
              <a:spcBef>
                <a:spcPts val="0"/>
              </a:spcBef>
              <a:buFont typeface="Arial"/>
              <a:buNone/>
              <a:defRPr sz="1800"/>
            </a:lvl6pPr>
            <a:lvl7pPr indent="0" lvl="6">
              <a:spcBef>
                <a:spcPts val="0"/>
              </a:spcBef>
              <a:buFont typeface="Arial"/>
              <a:buNone/>
              <a:defRPr sz="1800"/>
            </a:lvl7pPr>
            <a:lvl8pPr indent="0" lvl="7">
              <a:spcBef>
                <a:spcPts val="0"/>
              </a:spcBef>
              <a:buFont typeface="Arial"/>
              <a:buNone/>
              <a:defRPr sz="1800"/>
            </a:lvl8pPr>
            <a:lvl9pPr indent="0" lvl="8">
              <a:spcBef>
                <a:spcPts val="0"/>
              </a:spcBef>
              <a:buFont typeface="Arial"/>
              <a:buNone/>
              <a:defRPr sz="1800"/>
            </a:lvl9pPr>
          </a:lstStyle>
          <a:p/>
        </p:txBody>
      </p:sp>
      <p:sp>
        <p:nvSpPr>
          <p:cNvPr id="37" name="Shape 37"/>
          <p:cNvSpPr txBox="1"/>
          <p:nvPr>
            <p:ph idx="1" type="body"/>
          </p:nvPr>
        </p:nvSpPr>
        <p:spPr>
          <a:xfrm>
            <a:off x="722312" y="2906713"/>
            <a:ext cx="7772400" cy="1500187"/>
          </a:xfrm>
          <a:prstGeom prst="rect">
            <a:avLst/>
          </a:prstGeom>
          <a:noFill/>
          <a:ln>
            <a:noFill/>
          </a:ln>
        </p:spPr>
        <p:txBody>
          <a:bodyPr anchorCtr="0" anchor="b" bIns="91425" lIns="91425" rIns="91425" tIns="91425"/>
          <a:lstStyle>
            <a:lvl1pPr indent="0" lvl="0" marL="0" marR="0" rtl="0" algn="l">
              <a:lnSpc>
                <a:spcPct val="100000"/>
              </a:lnSpc>
              <a:spcBef>
                <a:spcPts val="400"/>
              </a:spcBef>
              <a:spcAft>
                <a:spcPts val="0"/>
              </a:spcAft>
              <a:buClr>
                <a:srgbClr val="888888"/>
              </a:buClr>
              <a:buFont typeface="Arial"/>
              <a:buNone/>
              <a:defRPr b="0" i="0" sz="2000" u="none" cap="none" strike="noStrike">
                <a:solidFill>
                  <a:srgbClr val="888888"/>
                </a:solidFill>
                <a:latin typeface="Calibri"/>
                <a:ea typeface="Calibri"/>
                <a:cs typeface="Calibri"/>
                <a:sym typeface="Calibri"/>
              </a:defRPr>
            </a:lvl1pPr>
            <a:lvl2pPr indent="0" lvl="1" marL="457200" marR="0" rtl="0" algn="l">
              <a:lnSpc>
                <a:spcPct val="100000"/>
              </a:lnSpc>
              <a:spcBef>
                <a:spcPts val="360"/>
              </a:spcBef>
              <a:spcAft>
                <a:spcPts val="0"/>
              </a:spcAft>
              <a:buClr>
                <a:srgbClr val="888888"/>
              </a:buClr>
              <a:buFont typeface="Arial"/>
              <a:buNone/>
              <a:defRPr b="0" i="0" sz="1800" u="none" cap="none" strike="noStrike">
                <a:solidFill>
                  <a:srgbClr val="888888"/>
                </a:solidFill>
                <a:latin typeface="Calibri"/>
                <a:ea typeface="Calibri"/>
                <a:cs typeface="Calibri"/>
                <a:sym typeface="Calibri"/>
              </a:defRPr>
            </a:lvl2pPr>
            <a:lvl3pPr indent="0" lvl="2" marL="914400" marR="0" rtl="0" algn="l">
              <a:lnSpc>
                <a:spcPct val="100000"/>
              </a:lnSpc>
              <a:spcBef>
                <a:spcPts val="320"/>
              </a:spcBef>
              <a:spcAft>
                <a:spcPts val="0"/>
              </a:spcAft>
              <a:buClr>
                <a:srgbClr val="888888"/>
              </a:buClr>
              <a:buFont typeface="Arial"/>
              <a:buNone/>
              <a:defRPr b="0" i="0" sz="1600" u="none" cap="none" strike="noStrike">
                <a:solidFill>
                  <a:srgbClr val="888888"/>
                </a:solidFill>
                <a:latin typeface="Calibri"/>
                <a:ea typeface="Calibri"/>
                <a:cs typeface="Calibri"/>
                <a:sym typeface="Calibri"/>
              </a:defRPr>
            </a:lvl3pPr>
            <a:lvl4pPr indent="0" lvl="3" marL="1371600" marR="0" rtl="0" algn="l">
              <a:lnSpc>
                <a:spcPct val="100000"/>
              </a:lnSpc>
              <a:spcBef>
                <a:spcPts val="280"/>
              </a:spcBef>
              <a:spcAft>
                <a:spcPts val="0"/>
              </a:spcAft>
              <a:buClr>
                <a:srgbClr val="888888"/>
              </a:buClr>
              <a:buFont typeface="Arial"/>
              <a:buNone/>
              <a:defRPr b="0" i="0" sz="1400" u="none" cap="none" strike="noStrike">
                <a:solidFill>
                  <a:srgbClr val="888888"/>
                </a:solidFill>
                <a:latin typeface="Calibri"/>
                <a:ea typeface="Calibri"/>
                <a:cs typeface="Calibri"/>
                <a:sym typeface="Calibri"/>
              </a:defRPr>
            </a:lvl4pPr>
            <a:lvl5pPr indent="0" lvl="4" marL="1828800" marR="0" rtl="0" algn="l">
              <a:lnSpc>
                <a:spcPct val="100000"/>
              </a:lnSpc>
              <a:spcBef>
                <a:spcPts val="280"/>
              </a:spcBef>
              <a:spcAft>
                <a:spcPts val="0"/>
              </a:spcAft>
              <a:buClr>
                <a:srgbClr val="888888"/>
              </a:buClr>
              <a:buFont typeface="Arial"/>
              <a:buNone/>
              <a:defRPr b="0" i="0" sz="1400" u="none" cap="none" strike="noStrike">
                <a:solidFill>
                  <a:srgbClr val="888888"/>
                </a:solidFill>
                <a:latin typeface="Calibri"/>
                <a:ea typeface="Calibri"/>
                <a:cs typeface="Calibri"/>
                <a:sym typeface="Calibri"/>
              </a:defRPr>
            </a:lvl5pPr>
            <a:lvl6pPr indent="0" lvl="5" marL="2286000" marR="0" rtl="0" algn="l">
              <a:lnSpc>
                <a:spcPct val="100000"/>
              </a:lnSpc>
              <a:spcBef>
                <a:spcPts val="280"/>
              </a:spcBef>
              <a:spcAft>
                <a:spcPts val="0"/>
              </a:spcAft>
              <a:buClr>
                <a:srgbClr val="888888"/>
              </a:buClr>
              <a:buFont typeface="Arial"/>
              <a:buNone/>
              <a:defRPr b="0" i="0" sz="1400" u="none" cap="none" strike="noStrike">
                <a:solidFill>
                  <a:srgbClr val="888888"/>
                </a:solidFill>
                <a:latin typeface="Calibri"/>
                <a:ea typeface="Calibri"/>
                <a:cs typeface="Calibri"/>
                <a:sym typeface="Calibri"/>
              </a:defRPr>
            </a:lvl6pPr>
            <a:lvl7pPr indent="0" lvl="6" marL="2743200" marR="0" rtl="0" algn="l">
              <a:lnSpc>
                <a:spcPct val="100000"/>
              </a:lnSpc>
              <a:spcBef>
                <a:spcPts val="280"/>
              </a:spcBef>
              <a:spcAft>
                <a:spcPts val="0"/>
              </a:spcAft>
              <a:buClr>
                <a:srgbClr val="888888"/>
              </a:buClr>
              <a:buFont typeface="Arial"/>
              <a:buNone/>
              <a:defRPr b="0" i="0" sz="1400" u="none" cap="none" strike="noStrike">
                <a:solidFill>
                  <a:srgbClr val="888888"/>
                </a:solidFill>
                <a:latin typeface="Calibri"/>
                <a:ea typeface="Calibri"/>
                <a:cs typeface="Calibri"/>
                <a:sym typeface="Calibri"/>
              </a:defRPr>
            </a:lvl7pPr>
            <a:lvl8pPr indent="0" lvl="7" marL="3200400" marR="0" rtl="0" algn="l">
              <a:lnSpc>
                <a:spcPct val="100000"/>
              </a:lnSpc>
              <a:spcBef>
                <a:spcPts val="280"/>
              </a:spcBef>
              <a:spcAft>
                <a:spcPts val="0"/>
              </a:spcAft>
              <a:buClr>
                <a:srgbClr val="888888"/>
              </a:buClr>
              <a:buFont typeface="Arial"/>
              <a:buNone/>
              <a:defRPr b="0" i="0" sz="1400" u="none" cap="none" strike="noStrike">
                <a:solidFill>
                  <a:srgbClr val="888888"/>
                </a:solidFill>
                <a:latin typeface="Calibri"/>
                <a:ea typeface="Calibri"/>
                <a:cs typeface="Calibri"/>
                <a:sym typeface="Calibri"/>
              </a:defRPr>
            </a:lvl8pPr>
            <a:lvl9pPr indent="0" lvl="8" marL="3657600" marR="0" rtl="0" algn="l">
              <a:lnSpc>
                <a:spcPct val="100000"/>
              </a:lnSpc>
              <a:spcBef>
                <a:spcPts val="280"/>
              </a:spcBef>
              <a:spcAft>
                <a:spcPts val="0"/>
              </a:spcAft>
              <a:buClr>
                <a:srgbClr val="888888"/>
              </a:buClr>
              <a:buFont typeface="Arial"/>
              <a:buNone/>
              <a:defRPr b="0" i="0" sz="1400" u="none" cap="none" strike="noStrike">
                <a:solidFill>
                  <a:srgbClr val="888888"/>
                </a:solidFill>
                <a:latin typeface="Calibri"/>
                <a:ea typeface="Calibri"/>
                <a:cs typeface="Calibri"/>
                <a:sym typeface="Calibri"/>
              </a:defRPr>
            </a:lvl9pPr>
          </a:lstStyle>
          <a:p/>
        </p:txBody>
      </p:sp>
      <p:sp>
        <p:nvSpPr>
          <p:cNvPr id="38" name="Shape 38"/>
          <p:cNvSpPr txBox="1"/>
          <p:nvPr>
            <p:ph idx="10" type="dt"/>
          </p:nvPr>
        </p:nvSpPr>
        <p:spPr>
          <a:xfrm>
            <a:off x="457200" y="6356350"/>
            <a:ext cx="2133598"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Arial"/>
              <a:buNone/>
              <a:defRPr b="0" i="0" sz="1200" u="none" cap="none" strike="noStrike">
                <a:solidFill>
                  <a:srgbClr val="888888"/>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39" name="Shape 39"/>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888888"/>
              </a:buClr>
              <a:buFont typeface="Arial"/>
              <a:buNone/>
              <a:defRPr b="0" i="0" sz="1200" u="none" cap="none" strike="noStrike">
                <a:solidFill>
                  <a:srgbClr val="888888"/>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40" name="Shape 40"/>
          <p:cNvSpPr txBox="1"/>
          <p:nvPr>
            <p:ph idx="12" type="sldNum"/>
          </p:nvPr>
        </p:nvSpPr>
        <p:spPr>
          <a:xfrm>
            <a:off x="6553200" y="6356350"/>
            <a:ext cx="2133598"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chemeClr val="dk2"/>
              </a:buClr>
              <a:buSzPct val="25000"/>
              <a:buFont typeface="Arial"/>
              <a:buNone/>
            </a:pPr>
            <a:fld id="{00000000-1234-1234-1234-123412341234}" type="slidenum">
              <a:rPr b="0" i="0" lang="en-US" sz="1000" u="none" cap="none" strike="noStrike">
                <a:solidFill>
                  <a:schemeClr val="dk2"/>
                </a:solidFill>
                <a:latin typeface="Arial"/>
                <a:ea typeface="Arial"/>
                <a:cs typeface="Arial"/>
                <a:sym typeface="Arial"/>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41" name="Shape 41"/>
        <p:cNvGrpSpPr/>
        <p:nvPr/>
      </p:nvGrpSpPr>
      <p:grpSpPr>
        <a:xfrm>
          <a:off x="0" y="0"/>
          <a:ext cx="0" cy="0"/>
          <a:chOff x="0" y="0"/>
          <a:chExt cx="0" cy="0"/>
        </a:xfrm>
      </p:grpSpPr>
      <p:sp>
        <p:nvSpPr>
          <p:cNvPr id="42" name="Shape 42"/>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Font typeface="Arial"/>
              <a:buNone/>
              <a:defRPr sz="1800"/>
            </a:lvl2pPr>
            <a:lvl3pPr indent="0" lvl="2">
              <a:spcBef>
                <a:spcPts val="0"/>
              </a:spcBef>
              <a:buFont typeface="Arial"/>
              <a:buNone/>
              <a:defRPr sz="1800"/>
            </a:lvl3pPr>
            <a:lvl4pPr indent="0" lvl="3">
              <a:spcBef>
                <a:spcPts val="0"/>
              </a:spcBef>
              <a:buFont typeface="Arial"/>
              <a:buNone/>
              <a:defRPr sz="1800"/>
            </a:lvl4pPr>
            <a:lvl5pPr indent="0" lvl="4">
              <a:spcBef>
                <a:spcPts val="0"/>
              </a:spcBef>
              <a:buFont typeface="Arial"/>
              <a:buNone/>
              <a:defRPr sz="1800"/>
            </a:lvl5pPr>
            <a:lvl6pPr indent="0" lvl="5">
              <a:spcBef>
                <a:spcPts val="0"/>
              </a:spcBef>
              <a:buFont typeface="Arial"/>
              <a:buNone/>
              <a:defRPr sz="1800"/>
            </a:lvl6pPr>
            <a:lvl7pPr indent="0" lvl="6">
              <a:spcBef>
                <a:spcPts val="0"/>
              </a:spcBef>
              <a:buFont typeface="Arial"/>
              <a:buNone/>
              <a:defRPr sz="1800"/>
            </a:lvl7pPr>
            <a:lvl8pPr indent="0" lvl="7">
              <a:spcBef>
                <a:spcPts val="0"/>
              </a:spcBef>
              <a:buFont typeface="Arial"/>
              <a:buNone/>
              <a:defRPr sz="1800"/>
            </a:lvl8pPr>
            <a:lvl9pPr indent="0" lvl="8">
              <a:spcBef>
                <a:spcPts val="0"/>
              </a:spcBef>
              <a:buFont typeface="Arial"/>
              <a:buNone/>
              <a:defRPr sz="1800"/>
            </a:lvl9pPr>
          </a:lstStyle>
          <a:p/>
        </p:txBody>
      </p:sp>
      <p:sp>
        <p:nvSpPr>
          <p:cNvPr id="43" name="Shape 43"/>
          <p:cNvSpPr txBox="1"/>
          <p:nvPr>
            <p:ph idx="1" type="body"/>
          </p:nvPr>
        </p:nvSpPr>
        <p:spPr>
          <a:xfrm>
            <a:off x="457200" y="1600200"/>
            <a:ext cx="4038597" cy="4525963"/>
          </a:xfrm>
          <a:prstGeom prst="rect">
            <a:avLst/>
          </a:prstGeom>
          <a:noFill/>
          <a:ln>
            <a:noFill/>
          </a:ln>
        </p:spPr>
        <p:txBody>
          <a:bodyPr anchorCtr="0" anchor="t" bIns="91425" lIns="91425" rIns="91425" tIns="91425"/>
          <a:lstStyle>
            <a:lvl1pPr indent="368300" lvl="0" marL="342900" marR="0" rtl="0" algn="l">
              <a:lnSpc>
                <a:spcPct val="100000"/>
              </a:lnSpc>
              <a:spcBef>
                <a:spcPts val="560"/>
              </a:spcBef>
              <a:spcAft>
                <a:spcPts val="0"/>
              </a:spcAft>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323850" lvl="1" marL="742950" marR="0" rtl="0" algn="l">
              <a:lnSpc>
                <a:spcPct val="100000"/>
              </a:lnSpc>
              <a:spcBef>
                <a:spcPts val="480"/>
              </a:spcBef>
              <a:spcAft>
                <a:spcPts val="0"/>
              </a:spcAft>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279400" lvl="2" marL="11430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228600" lvl="3" marL="1600200" marR="0" rtl="0" algn="l">
              <a:lnSpc>
                <a:spcPct val="100000"/>
              </a:lnSpc>
              <a:spcBef>
                <a:spcPts val="360"/>
              </a:spcBef>
              <a:spcAft>
                <a:spcPts val="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228600" lvl="4" marL="2057400" marR="0" rtl="0" algn="l">
              <a:lnSpc>
                <a:spcPct val="100000"/>
              </a:lnSpc>
              <a:spcBef>
                <a:spcPts val="360"/>
              </a:spcBef>
              <a:spcAft>
                <a:spcPts val="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228600" lvl="5" marL="2514600" marR="0" rtl="0" algn="l">
              <a:lnSpc>
                <a:spcPct val="100000"/>
              </a:lnSpc>
              <a:spcBef>
                <a:spcPts val="360"/>
              </a:spcBef>
              <a:spcAft>
                <a:spcPts val="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228600" lvl="6" marL="2971800" marR="0" rtl="0" algn="l">
              <a:lnSpc>
                <a:spcPct val="100000"/>
              </a:lnSpc>
              <a:spcBef>
                <a:spcPts val="360"/>
              </a:spcBef>
              <a:spcAft>
                <a:spcPts val="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228600" lvl="7" marL="3429000" marR="0" rtl="0" algn="l">
              <a:lnSpc>
                <a:spcPct val="100000"/>
              </a:lnSpc>
              <a:spcBef>
                <a:spcPts val="360"/>
              </a:spcBef>
              <a:spcAft>
                <a:spcPts val="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228600" lvl="8" marL="3886200" marR="0" rtl="0" algn="l">
              <a:lnSpc>
                <a:spcPct val="100000"/>
              </a:lnSpc>
              <a:spcBef>
                <a:spcPts val="360"/>
              </a:spcBef>
              <a:spcAft>
                <a:spcPts val="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44" name="Shape 44"/>
          <p:cNvSpPr txBox="1"/>
          <p:nvPr>
            <p:ph idx="2" type="body"/>
          </p:nvPr>
        </p:nvSpPr>
        <p:spPr>
          <a:xfrm>
            <a:off x="4648200" y="1600200"/>
            <a:ext cx="4038597" cy="4525963"/>
          </a:xfrm>
          <a:prstGeom prst="rect">
            <a:avLst/>
          </a:prstGeom>
          <a:noFill/>
          <a:ln>
            <a:noFill/>
          </a:ln>
        </p:spPr>
        <p:txBody>
          <a:bodyPr anchorCtr="0" anchor="t" bIns="91425" lIns="91425" rIns="91425" tIns="91425"/>
          <a:lstStyle>
            <a:lvl1pPr indent="368300" lvl="0" marL="342900" marR="0" rtl="0" algn="l">
              <a:lnSpc>
                <a:spcPct val="100000"/>
              </a:lnSpc>
              <a:spcBef>
                <a:spcPts val="560"/>
              </a:spcBef>
              <a:spcAft>
                <a:spcPts val="0"/>
              </a:spcAft>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323850" lvl="1" marL="742950" marR="0" rtl="0" algn="l">
              <a:lnSpc>
                <a:spcPct val="100000"/>
              </a:lnSpc>
              <a:spcBef>
                <a:spcPts val="480"/>
              </a:spcBef>
              <a:spcAft>
                <a:spcPts val="0"/>
              </a:spcAft>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279400" lvl="2" marL="11430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228600" lvl="3" marL="1600200" marR="0" rtl="0" algn="l">
              <a:lnSpc>
                <a:spcPct val="100000"/>
              </a:lnSpc>
              <a:spcBef>
                <a:spcPts val="360"/>
              </a:spcBef>
              <a:spcAft>
                <a:spcPts val="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228600" lvl="4" marL="2057400" marR="0" rtl="0" algn="l">
              <a:lnSpc>
                <a:spcPct val="100000"/>
              </a:lnSpc>
              <a:spcBef>
                <a:spcPts val="360"/>
              </a:spcBef>
              <a:spcAft>
                <a:spcPts val="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228600" lvl="5" marL="2514600" marR="0" rtl="0" algn="l">
              <a:lnSpc>
                <a:spcPct val="100000"/>
              </a:lnSpc>
              <a:spcBef>
                <a:spcPts val="360"/>
              </a:spcBef>
              <a:spcAft>
                <a:spcPts val="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228600" lvl="6" marL="2971800" marR="0" rtl="0" algn="l">
              <a:lnSpc>
                <a:spcPct val="100000"/>
              </a:lnSpc>
              <a:spcBef>
                <a:spcPts val="360"/>
              </a:spcBef>
              <a:spcAft>
                <a:spcPts val="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228600" lvl="7" marL="3429000" marR="0" rtl="0" algn="l">
              <a:lnSpc>
                <a:spcPct val="100000"/>
              </a:lnSpc>
              <a:spcBef>
                <a:spcPts val="360"/>
              </a:spcBef>
              <a:spcAft>
                <a:spcPts val="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228600" lvl="8" marL="3886200" marR="0" rtl="0" algn="l">
              <a:lnSpc>
                <a:spcPct val="100000"/>
              </a:lnSpc>
              <a:spcBef>
                <a:spcPts val="360"/>
              </a:spcBef>
              <a:spcAft>
                <a:spcPts val="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45" name="Shape 45"/>
          <p:cNvSpPr txBox="1"/>
          <p:nvPr>
            <p:ph idx="10" type="dt"/>
          </p:nvPr>
        </p:nvSpPr>
        <p:spPr>
          <a:xfrm>
            <a:off x="457200" y="6356350"/>
            <a:ext cx="2133598"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Arial"/>
              <a:buNone/>
              <a:defRPr b="0" i="0" sz="1200" u="none" cap="none" strike="noStrike">
                <a:solidFill>
                  <a:srgbClr val="888888"/>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46" name="Shape 46"/>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888888"/>
              </a:buClr>
              <a:buFont typeface="Arial"/>
              <a:buNone/>
              <a:defRPr b="0" i="0" sz="1200" u="none" cap="none" strike="noStrike">
                <a:solidFill>
                  <a:srgbClr val="888888"/>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47" name="Shape 47"/>
          <p:cNvSpPr txBox="1"/>
          <p:nvPr>
            <p:ph idx="12" type="sldNum"/>
          </p:nvPr>
        </p:nvSpPr>
        <p:spPr>
          <a:xfrm>
            <a:off x="6553200" y="6356350"/>
            <a:ext cx="2133598"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chemeClr val="dk2"/>
              </a:buClr>
              <a:buSzPct val="25000"/>
              <a:buFont typeface="Arial"/>
              <a:buNone/>
            </a:pPr>
            <a:fld id="{00000000-1234-1234-1234-123412341234}" type="slidenum">
              <a:rPr b="0" i="0" lang="en-US" sz="1000" u="none" cap="none" strike="noStrike">
                <a:solidFill>
                  <a:schemeClr val="dk2"/>
                </a:solidFill>
                <a:latin typeface="Arial"/>
                <a:ea typeface="Arial"/>
                <a:cs typeface="Arial"/>
                <a:sym typeface="Arial"/>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48" name="Shape 48"/>
        <p:cNvGrpSpPr/>
        <p:nvPr/>
      </p:nvGrpSpPr>
      <p:grpSpPr>
        <a:xfrm>
          <a:off x="0" y="0"/>
          <a:ext cx="0" cy="0"/>
          <a:chOff x="0" y="0"/>
          <a:chExt cx="0" cy="0"/>
        </a:xfrm>
      </p:grpSpPr>
      <p:sp>
        <p:nvSpPr>
          <p:cNvPr id="49" name="Shape 49"/>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Font typeface="Arial"/>
              <a:buNone/>
              <a:defRPr sz="1800"/>
            </a:lvl2pPr>
            <a:lvl3pPr indent="0" lvl="2">
              <a:spcBef>
                <a:spcPts val="0"/>
              </a:spcBef>
              <a:buFont typeface="Arial"/>
              <a:buNone/>
              <a:defRPr sz="1800"/>
            </a:lvl3pPr>
            <a:lvl4pPr indent="0" lvl="3">
              <a:spcBef>
                <a:spcPts val="0"/>
              </a:spcBef>
              <a:buFont typeface="Arial"/>
              <a:buNone/>
              <a:defRPr sz="1800"/>
            </a:lvl4pPr>
            <a:lvl5pPr indent="0" lvl="4">
              <a:spcBef>
                <a:spcPts val="0"/>
              </a:spcBef>
              <a:buFont typeface="Arial"/>
              <a:buNone/>
              <a:defRPr sz="1800"/>
            </a:lvl5pPr>
            <a:lvl6pPr indent="0" lvl="5">
              <a:spcBef>
                <a:spcPts val="0"/>
              </a:spcBef>
              <a:buFont typeface="Arial"/>
              <a:buNone/>
              <a:defRPr sz="1800"/>
            </a:lvl6pPr>
            <a:lvl7pPr indent="0" lvl="6">
              <a:spcBef>
                <a:spcPts val="0"/>
              </a:spcBef>
              <a:buFont typeface="Arial"/>
              <a:buNone/>
              <a:defRPr sz="1800"/>
            </a:lvl7pPr>
            <a:lvl8pPr indent="0" lvl="7">
              <a:spcBef>
                <a:spcPts val="0"/>
              </a:spcBef>
              <a:buFont typeface="Arial"/>
              <a:buNone/>
              <a:defRPr sz="1800"/>
            </a:lvl8pPr>
            <a:lvl9pPr indent="0" lvl="8">
              <a:spcBef>
                <a:spcPts val="0"/>
              </a:spcBef>
              <a:buFont typeface="Arial"/>
              <a:buNone/>
              <a:defRPr sz="1800"/>
            </a:lvl9pPr>
          </a:lstStyle>
          <a:p/>
        </p:txBody>
      </p:sp>
      <p:sp>
        <p:nvSpPr>
          <p:cNvPr id="50" name="Shape 50"/>
          <p:cNvSpPr txBox="1"/>
          <p:nvPr>
            <p:ph idx="1" type="body"/>
          </p:nvPr>
        </p:nvSpPr>
        <p:spPr>
          <a:xfrm>
            <a:off x="457200" y="1535112"/>
            <a:ext cx="4040187" cy="639762"/>
          </a:xfrm>
          <a:prstGeom prst="rect">
            <a:avLst/>
          </a:prstGeom>
          <a:noFill/>
          <a:ln>
            <a:noFill/>
          </a:ln>
        </p:spPr>
        <p:txBody>
          <a:bodyPr anchorCtr="0" anchor="b" bIns="91425" lIns="91425" rIns="91425" tIns="91425"/>
          <a:lstStyle>
            <a:lvl1pPr indent="0" lvl="0" marL="0" marR="0" rtl="0" algn="l">
              <a:lnSpc>
                <a:spcPct val="100000"/>
              </a:lnSpc>
              <a:spcBef>
                <a:spcPts val="480"/>
              </a:spcBef>
              <a:spcAft>
                <a:spcPts val="0"/>
              </a:spcAft>
              <a:buClr>
                <a:schemeClr val="dk1"/>
              </a:buClr>
              <a:buFont typeface="Arial"/>
              <a:buNone/>
              <a:defRPr b="1" i="0" sz="2400" u="none" cap="none" strike="noStrike">
                <a:solidFill>
                  <a:schemeClr val="dk1"/>
                </a:solidFill>
                <a:latin typeface="Calibri"/>
                <a:ea typeface="Calibri"/>
                <a:cs typeface="Calibri"/>
                <a:sym typeface="Calibri"/>
              </a:defRPr>
            </a:lvl1pPr>
            <a:lvl2pPr indent="0" lvl="1" marL="457200" marR="0" rtl="0" algn="l">
              <a:lnSpc>
                <a:spcPct val="100000"/>
              </a:lnSpc>
              <a:spcBef>
                <a:spcPts val="400"/>
              </a:spcBef>
              <a:spcAft>
                <a:spcPts val="0"/>
              </a:spcAft>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0" algn="l">
              <a:lnSpc>
                <a:spcPct val="100000"/>
              </a:lnSpc>
              <a:spcBef>
                <a:spcPts val="360"/>
              </a:spcBef>
              <a:spcAft>
                <a:spcPts val="0"/>
              </a:spcAft>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320"/>
              </a:spcBef>
              <a:spcAft>
                <a:spcPts val="0"/>
              </a:spcAft>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0" algn="l">
              <a:lnSpc>
                <a:spcPct val="100000"/>
              </a:lnSpc>
              <a:spcBef>
                <a:spcPts val="320"/>
              </a:spcBef>
              <a:spcAft>
                <a:spcPts val="0"/>
              </a:spcAft>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0" algn="l">
              <a:lnSpc>
                <a:spcPct val="100000"/>
              </a:lnSpc>
              <a:spcBef>
                <a:spcPts val="320"/>
              </a:spcBef>
              <a:spcAft>
                <a:spcPts val="0"/>
              </a:spcAft>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lnSpc>
                <a:spcPct val="100000"/>
              </a:lnSpc>
              <a:spcBef>
                <a:spcPts val="320"/>
              </a:spcBef>
              <a:spcAft>
                <a:spcPts val="0"/>
              </a:spcAft>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lnSpc>
                <a:spcPct val="100000"/>
              </a:lnSpc>
              <a:spcBef>
                <a:spcPts val="320"/>
              </a:spcBef>
              <a:spcAft>
                <a:spcPts val="0"/>
              </a:spcAft>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lnSpc>
                <a:spcPct val="100000"/>
              </a:lnSpc>
              <a:spcBef>
                <a:spcPts val="320"/>
              </a:spcBef>
              <a:spcAft>
                <a:spcPts val="0"/>
              </a:spcAft>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51" name="Shape 51"/>
          <p:cNvSpPr txBox="1"/>
          <p:nvPr>
            <p:ph idx="2" type="body"/>
          </p:nvPr>
        </p:nvSpPr>
        <p:spPr>
          <a:xfrm>
            <a:off x="457200" y="2174875"/>
            <a:ext cx="4040187" cy="3951285"/>
          </a:xfrm>
          <a:prstGeom prst="rect">
            <a:avLst/>
          </a:prstGeom>
          <a:noFill/>
          <a:ln>
            <a:noFill/>
          </a:ln>
        </p:spPr>
        <p:txBody>
          <a:bodyPr anchorCtr="0" anchor="t" bIns="91425" lIns="91425" rIns="91425" tIns="91425"/>
          <a:lstStyle>
            <a:lvl1pPr indent="266700" lvl="0" marL="342900" marR="0" rtl="0" algn="l">
              <a:lnSpc>
                <a:spcPct val="100000"/>
              </a:lnSpc>
              <a:spcBef>
                <a:spcPts val="480"/>
              </a:spcBef>
              <a:spcAft>
                <a:spcPts val="0"/>
              </a:spcAft>
              <a:buClr>
                <a:schemeClr val="dk1"/>
              </a:buClr>
              <a:buSzPct val="100000"/>
              <a:buFont typeface="Arial"/>
              <a:buChar char="•"/>
              <a:defRPr b="0" i="0" sz="2400" u="none" cap="none" strike="noStrike">
                <a:solidFill>
                  <a:schemeClr val="dk1"/>
                </a:solidFill>
                <a:latin typeface="Calibri"/>
                <a:ea typeface="Calibri"/>
                <a:cs typeface="Calibri"/>
                <a:sym typeface="Calibri"/>
              </a:defRPr>
            </a:lvl1pPr>
            <a:lvl2pPr indent="222250" lvl="1" marL="74295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2pPr>
            <a:lvl3pPr indent="228600" lvl="2" marL="1143000" marR="0" rtl="0" algn="l">
              <a:lnSpc>
                <a:spcPct val="100000"/>
              </a:lnSpc>
              <a:spcBef>
                <a:spcPts val="360"/>
              </a:spcBef>
              <a:spcAft>
                <a:spcPts val="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3pPr>
            <a:lvl4pPr indent="177800" lvl="3" marL="1600200" marR="0" rtl="0" algn="l">
              <a:lnSpc>
                <a:spcPct val="100000"/>
              </a:lnSpc>
              <a:spcBef>
                <a:spcPts val="320"/>
              </a:spcBef>
              <a:spcAft>
                <a:spcPts val="0"/>
              </a:spcAft>
              <a:buClr>
                <a:schemeClr val="dk1"/>
              </a:buClr>
              <a:buSzPct val="100000"/>
              <a:buFont typeface="Arial"/>
              <a:buChar char="–"/>
              <a:defRPr b="0" i="0" sz="1600" u="none" cap="none" strike="noStrike">
                <a:solidFill>
                  <a:schemeClr val="dk1"/>
                </a:solidFill>
                <a:latin typeface="Calibri"/>
                <a:ea typeface="Calibri"/>
                <a:cs typeface="Calibri"/>
                <a:sym typeface="Calibri"/>
              </a:defRPr>
            </a:lvl4pPr>
            <a:lvl5pPr indent="177800" lvl="4" marL="2057400" marR="0" rtl="0" algn="l">
              <a:lnSpc>
                <a:spcPct val="100000"/>
              </a:lnSpc>
              <a:spcBef>
                <a:spcPts val="320"/>
              </a:spcBef>
              <a:spcAft>
                <a:spcPts val="0"/>
              </a:spcAft>
              <a:buClr>
                <a:schemeClr val="dk1"/>
              </a:buClr>
              <a:buSzPct val="100000"/>
              <a:buFont typeface="Arial"/>
              <a:buChar char="»"/>
              <a:defRPr b="0" i="0" sz="1600" u="none" cap="none" strike="noStrike">
                <a:solidFill>
                  <a:schemeClr val="dk1"/>
                </a:solidFill>
                <a:latin typeface="Calibri"/>
                <a:ea typeface="Calibri"/>
                <a:cs typeface="Calibri"/>
                <a:sym typeface="Calibri"/>
              </a:defRPr>
            </a:lvl5pPr>
            <a:lvl6pPr indent="177800" lvl="5" marL="2514600" marR="0" rtl="0" algn="l">
              <a:lnSpc>
                <a:spcPct val="100000"/>
              </a:lnSpc>
              <a:spcBef>
                <a:spcPts val="320"/>
              </a:spcBef>
              <a:spcAft>
                <a:spcPts val="0"/>
              </a:spcAft>
              <a:buClr>
                <a:schemeClr val="dk1"/>
              </a:buClr>
              <a:buSzPct val="100000"/>
              <a:buFont typeface="Arial"/>
              <a:buChar char="•"/>
              <a:defRPr b="0" i="0" sz="1600" u="none" cap="none" strike="noStrike">
                <a:solidFill>
                  <a:schemeClr val="dk1"/>
                </a:solidFill>
                <a:latin typeface="Calibri"/>
                <a:ea typeface="Calibri"/>
                <a:cs typeface="Calibri"/>
                <a:sym typeface="Calibri"/>
              </a:defRPr>
            </a:lvl6pPr>
            <a:lvl7pPr indent="177800" lvl="6" marL="2971800" marR="0" rtl="0" algn="l">
              <a:lnSpc>
                <a:spcPct val="100000"/>
              </a:lnSpc>
              <a:spcBef>
                <a:spcPts val="320"/>
              </a:spcBef>
              <a:spcAft>
                <a:spcPts val="0"/>
              </a:spcAft>
              <a:buClr>
                <a:schemeClr val="dk1"/>
              </a:buClr>
              <a:buSzPct val="100000"/>
              <a:buFont typeface="Arial"/>
              <a:buChar char="•"/>
              <a:defRPr b="0" i="0" sz="1600" u="none" cap="none" strike="noStrike">
                <a:solidFill>
                  <a:schemeClr val="dk1"/>
                </a:solidFill>
                <a:latin typeface="Calibri"/>
                <a:ea typeface="Calibri"/>
                <a:cs typeface="Calibri"/>
                <a:sym typeface="Calibri"/>
              </a:defRPr>
            </a:lvl7pPr>
            <a:lvl8pPr indent="177800" lvl="7" marL="3429000" marR="0" rtl="0" algn="l">
              <a:lnSpc>
                <a:spcPct val="100000"/>
              </a:lnSpc>
              <a:spcBef>
                <a:spcPts val="320"/>
              </a:spcBef>
              <a:spcAft>
                <a:spcPts val="0"/>
              </a:spcAft>
              <a:buClr>
                <a:schemeClr val="dk1"/>
              </a:buClr>
              <a:buSzPct val="100000"/>
              <a:buFont typeface="Arial"/>
              <a:buChar char="•"/>
              <a:defRPr b="0" i="0" sz="1600" u="none" cap="none" strike="noStrike">
                <a:solidFill>
                  <a:schemeClr val="dk1"/>
                </a:solidFill>
                <a:latin typeface="Calibri"/>
                <a:ea typeface="Calibri"/>
                <a:cs typeface="Calibri"/>
                <a:sym typeface="Calibri"/>
              </a:defRPr>
            </a:lvl8pPr>
            <a:lvl9pPr indent="177800" lvl="8" marL="3886200" marR="0" rtl="0" algn="l">
              <a:lnSpc>
                <a:spcPct val="100000"/>
              </a:lnSpc>
              <a:spcBef>
                <a:spcPts val="320"/>
              </a:spcBef>
              <a:spcAft>
                <a:spcPts val="0"/>
              </a:spcAft>
              <a:buClr>
                <a:schemeClr val="dk1"/>
              </a:buClr>
              <a:buSzPct val="100000"/>
              <a:buFont typeface="Arial"/>
              <a:buChar char="•"/>
              <a:defRPr b="0" i="0" sz="1600" u="none" cap="none" strike="noStrike">
                <a:solidFill>
                  <a:schemeClr val="dk1"/>
                </a:solidFill>
                <a:latin typeface="Calibri"/>
                <a:ea typeface="Calibri"/>
                <a:cs typeface="Calibri"/>
                <a:sym typeface="Calibri"/>
              </a:defRPr>
            </a:lvl9pPr>
          </a:lstStyle>
          <a:p/>
        </p:txBody>
      </p:sp>
      <p:sp>
        <p:nvSpPr>
          <p:cNvPr id="52" name="Shape 52"/>
          <p:cNvSpPr txBox="1"/>
          <p:nvPr>
            <p:ph idx="3" type="body"/>
          </p:nvPr>
        </p:nvSpPr>
        <p:spPr>
          <a:xfrm>
            <a:off x="4645025" y="1535112"/>
            <a:ext cx="4041772" cy="639762"/>
          </a:xfrm>
          <a:prstGeom prst="rect">
            <a:avLst/>
          </a:prstGeom>
          <a:noFill/>
          <a:ln>
            <a:noFill/>
          </a:ln>
        </p:spPr>
        <p:txBody>
          <a:bodyPr anchorCtr="0" anchor="b" bIns="91425" lIns="91425" rIns="91425" tIns="91425"/>
          <a:lstStyle>
            <a:lvl1pPr indent="0" lvl="0" marL="0" marR="0" rtl="0" algn="l">
              <a:lnSpc>
                <a:spcPct val="100000"/>
              </a:lnSpc>
              <a:spcBef>
                <a:spcPts val="480"/>
              </a:spcBef>
              <a:spcAft>
                <a:spcPts val="0"/>
              </a:spcAft>
              <a:buClr>
                <a:schemeClr val="dk1"/>
              </a:buClr>
              <a:buFont typeface="Arial"/>
              <a:buNone/>
              <a:defRPr b="1" i="0" sz="2400" u="none" cap="none" strike="noStrike">
                <a:solidFill>
                  <a:schemeClr val="dk1"/>
                </a:solidFill>
                <a:latin typeface="Calibri"/>
                <a:ea typeface="Calibri"/>
                <a:cs typeface="Calibri"/>
                <a:sym typeface="Calibri"/>
              </a:defRPr>
            </a:lvl1pPr>
            <a:lvl2pPr indent="0" lvl="1" marL="457200" marR="0" rtl="0" algn="l">
              <a:lnSpc>
                <a:spcPct val="100000"/>
              </a:lnSpc>
              <a:spcBef>
                <a:spcPts val="400"/>
              </a:spcBef>
              <a:spcAft>
                <a:spcPts val="0"/>
              </a:spcAft>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0" algn="l">
              <a:lnSpc>
                <a:spcPct val="100000"/>
              </a:lnSpc>
              <a:spcBef>
                <a:spcPts val="360"/>
              </a:spcBef>
              <a:spcAft>
                <a:spcPts val="0"/>
              </a:spcAft>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320"/>
              </a:spcBef>
              <a:spcAft>
                <a:spcPts val="0"/>
              </a:spcAft>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0" algn="l">
              <a:lnSpc>
                <a:spcPct val="100000"/>
              </a:lnSpc>
              <a:spcBef>
                <a:spcPts val="320"/>
              </a:spcBef>
              <a:spcAft>
                <a:spcPts val="0"/>
              </a:spcAft>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0" algn="l">
              <a:lnSpc>
                <a:spcPct val="100000"/>
              </a:lnSpc>
              <a:spcBef>
                <a:spcPts val="320"/>
              </a:spcBef>
              <a:spcAft>
                <a:spcPts val="0"/>
              </a:spcAft>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lnSpc>
                <a:spcPct val="100000"/>
              </a:lnSpc>
              <a:spcBef>
                <a:spcPts val="320"/>
              </a:spcBef>
              <a:spcAft>
                <a:spcPts val="0"/>
              </a:spcAft>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lnSpc>
                <a:spcPct val="100000"/>
              </a:lnSpc>
              <a:spcBef>
                <a:spcPts val="320"/>
              </a:spcBef>
              <a:spcAft>
                <a:spcPts val="0"/>
              </a:spcAft>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lnSpc>
                <a:spcPct val="100000"/>
              </a:lnSpc>
              <a:spcBef>
                <a:spcPts val="320"/>
              </a:spcBef>
              <a:spcAft>
                <a:spcPts val="0"/>
              </a:spcAft>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53" name="Shape 53"/>
          <p:cNvSpPr txBox="1"/>
          <p:nvPr>
            <p:ph idx="4" type="body"/>
          </p:nvPr>
        </p:nvSpPr>
        <p:spPr>
          <a:xfrm>
            <a:off x="4645025" y="2174875"/>
            <a:ext cx="4041772" cy="3951285"/>
          </a:xfrm>
          <a:prstGeom prst="rect">
            <a:avLst/>
          </a:prstGeom>
          <a:noFill/>
          <a:ln>
            <a:noFill/>
          </a:ln>
        </p:spPr>
        <p:txBody>
          <a:bodyPr anchorCtr="0" anchor="t" bIns="91425" lIns="91425" rIns="91425" tIns="91425"/>
          <a:lstStyle>
            <a:lvl1pPr indent="266700" lvl="0" marL="342900" marR="0" rtl="0" algn="l">
              <a:lnSpc>
                <a:spcPct val="100000"/>
              </a:lnSpc>
              <a:spcBef>
                <a:spcPts val="480"/>
              </a:spcBef>
              <a:spcAft>
                <a:spcPts val="0"/>
              </a:spcAft>
              <a:buClr>
                <a:schemeClr val="dk1"/>
              </a:buClr>
              <a:buSzPct val="100000"/>
              <a:buFont typeface="Arial"/>
              <a:buChar char="•"/>
              <a:defRPr b="0" i="0" sz="2400" u="none" cap="none" strike="noStrike">
                <a:solidFill>
                  <a:schemeClr val="dk1"/>
                </a:solidFill>
                <a:latin typeface="Calibri"/>
                <a:ea typeface="Calibri"/>
                <a:cs typeface="Calibri"/>
                <a:sym typeface="Calibri"/>
              </a:defRPr>
            </a:lvl1pPr>
            <a:lvl2pPr indent="222250" lvl="1" marL="74295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2pPr>
            <a:lvl3pPr indent="228600" lvl="2" marL="1143000" marR="0" rtl="0" algn="l">
              <a:lnSpc>
                <a:spcPct val="100000"/>
              </a:lnSpc>
              <a:spcBef>
                <a:spcPts val="360"/>
              </a:spcBef>
              <a:spcAft>
                <a:spcPts val="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3pPr>
            <a:lvl4pPr indent="177800" lvl="3" marL="1600200" marR="0" rtl="0" algn="l">
              <a:lnSpc>
                <a:spcPct val="100000"/>
              </a:lnSpc>
              <a:spcBef>
                <a:spcPts val="320"/>
              </a:spcBef>
              <a:spcAft>
                <a:spcPts val="0"/>
              </a:spcAft>
              <a:buClr>
                <a:schemeClr val="dk1"/>
              </a:buClr>
              <a:buSzPct val="100000"/>
              <a:buFont typeface="Arial"/>
              <a:buChar char="–"/>
              <a:defRPr b="0" i="0" sz="1600" u="none" cap="none" strike="noStrike">
                <a:solidFill>
                  <a:schemeClr val="dk1"/>
                </a:solidFill>
                <a:latin typeface="Calibri"/>
                <a:ea typeface="Calibri"/>
                <a:cs typeface="Calibri"/>
                <a:sym typeface="Calibri"/>
              </a:defRPr>
            </a:lvl4pPr>
            <a:lvl5pPr indent="177800" lvl="4" marL="2057400" marR="0" rtl="0" algn="l">
              <a:lnSpc>
                <a:spcPct val="100000"/>
              </a:lnSpc>
              <a:spcBef>
                <a:spcPts val="320"/>
              </a:spcBef>
              <a:spcAft>
                <a:spcPts val="0"/>
              </a:spcAft>
              <a:buClr>
                <a:schemeClr val="dk1"/>
              </a:buClr>
              <a:buSzPct val="100000"/>
              <a:buFont typeface="Arial"/>
              <a:buChar char="»"/>
              <a:defRPr b="0" i="0" sz="1600" u="none" cap="none" strike="noStrike">
                <a:solidFill>
                  <a:schemeClr val="dk1"/>
                </a:solidFill>
                <a:latin typeface="Calibri"/>
                <a:ea typeface="Calibri"/>
                <a:cs typeface="Calibri"/>
                <a:sym typeface="Calibri"/>
              </a:defRPr>
            </a:lvl5pPr>
            <a:lvl6pPr indent="177800" lvl="5" marL="2514600" marR="0" rtl="0" algn="l">
              <a:lnSpc>
                <a:spcPct val="100000"/>
              </a:lnSpc>
              <a:spcBef>
                <a:spcPts val="320"/>
              </a:spcBef>
              <a:spcAft>
                <a:spcPts val="0"/>
              </a:spcAft>
              <a:buClr>
                <a:schemeClr val="dk1"/>
              </a:buClr>
              <a:buSzPct val="100000"/>
              <a:buFont typeface="Arial"/>
              <a:buChar char="•"/>
              <a:defRPr b="0" i="0" sz="1600" u="none" cap="none" strike="noStrike">
                <a:solidFill>
                  <a:schemeClr val="dk1"/>
                </a:solidFill>
                <a:latin typeface="Calibri"/>
                <a:ea typeface="Calibri"/>
                <a:cs typeface="Calibri"/>
                <a:sym typeface="Calibri"/>
              </a:defRPr>
            </a:lvl6pPr>
            <a:lvl7pPr indent="177800" lvl="6" marL="2971800" marR="0" rtl="0" algn="l">
              <a:lnSpc>
                <a:spcPct val="100000"/>
              </a:lnSpc>
              <a:spcBef>
                <a:spcPts val="320"/>
              </a:spcBef>
              <a:spcAft>
                <a:spcPts val="0"/>
              </a:spcAft>
              <a:buClr>
                <a:schemeClr val="dk1"/>
              </a:buClr>
              <a:buSzPct val="100000"/>
              <a:buFont typeface="Arial"/>
              <a:buChar char="•"/>
              <a:defRPr b="0" i="0" sz="1600" u="none" cap="none" strike="noStrike">
                <a:solidFill>
                  <a:schemeClr val="dk1"/>
                </a:solidFill>
                <a:latin typeface="Calibri"/>
                <a:ea typeface="Calibri"/>
                <a:cs typeface="Calibri"/>
                <a:sym typeface="Calibri"/>
              </a:defRPr>
            </a:lvl7pPr>
            <a:lvl8pPr indent="177800" lvl="7" marL="3429000" marR="0" rtl="0" algn="l">
              <a:lnSpc>
                <a:spcPct val="100000"/>
              </a:lnSpc>
              <a:spcBef>
                <a:spcPts val="320"/>
              </a:spcBef>
              <a:spcAft>
                <a:spcPts val="0"/>
              </a:spcAft>
              <a:buClr>
                <a:schemeClr val="dk1"/>
              </a:buClr>
              <a:buSzPct val="100000"/>
              <a:buFont typeface="Arial"/>
              <a:buChar char="•"/>
              <a:defRPr b="0" i="0" sz="1600" u="none" cap="none" strike="noStrike">
                <a:solidFill>
                  <a:schemeClr val="dk1"/>
                </a:solidFill>
                <a:latin typeface="Calibri"/>
                <a:ea typeface="Calibri"/>
                <a:cs typeface="Calibri"/>
                <a:sym typeface="Calibri"/>
              </a:defRPr>
            </a:lvl8pPr>
            <a:lvl9pPr indent="177800" lvl="8" marL="3886200" marR="0" rtl="0" algn="l">
              <a:lnSpc>
                <a:spcPct val="100000"/>
              </a:lnSpc>
              <a:spcBef>
                <a:spcPts val="320"/>
              </a:spcBef>
              <a:spcAft>
                <a:spcPts val="0"/>
              </a:spcAft>
              <a:buClr>
                <a:schemeClr val="dk1"/>
              </a:buClr>
              <a:buSzPct val="100000"/>
              <a:buFont typeface="Arial"/>
              <a:buChar char="•"/>
              <a:defRPr b="0" i="0" sz="1600" u="none" cap="none" strike="noStrike">
                <a:solidFill>
                  <a:schemeClr val="dk1"/>
                </a:solidFill>
                <a:latin typeface="Calibri"/>
                <a:ea typeface="Calibri"/>
                <a:cs typeface="Calibri"/>
                <a:sym typeface="Calibri"/>
              </a:defRPr>
            </a:lvl9pPr>
          </a:lstStyle>
          <a:p/>
        </p:txBody>
      </p:sp>
      <p:sp>
        <p:nvSpPr>
          <p:cNvPr id="54" name="Shape 54"/>
          <p:cNvSpPr txBox="1"/>
          <p:nvPr>
            <p:ph idx="10" type="dt"/>
          </p:nvPr>
        </p:nvSpPr>
        <p:spPr>
          <a:xfrm>
            <a:off x="457200" y="6356350"/>
            <a:ext cx="2133598"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Arial"/>
              <a:buNone/>
              <a:defRPr b="0" i="0" sz="1200" u="none" cap="none" strike="noStrike">
                <a:solidFill>
                  <a:srgbClr val="888888"/>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55" name="Shape 55"/>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888888"/>
              </a:buClr>
              <a:buFont typeface="Arial"/>
              <a:buNone/>
              <a:defRPr b="0" i="0" sz="1200" u="none" cap="none" strike="noStrike">
                <a:solidFill>
                  <a:srgbClr val="888888"/>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56" name="Shape 56"/>
          <p:cNvSpPr txBox="1"/>
          <p:nvPr>
            <p:ph idx="12" type="sldNum"/>
          </p:nvPr>
        </p:nvSpPr>
        <p:spPr>
          <a:xfrm>
            <a:off x="6553200" y="6356350"/>
            <a:ext cx="2133598"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chemeClr val="dk2"/>
              </a:buClr>
              <a:buSzPct val="25000"/>
              <a:buFont typeface="Arial"/>
              <a:buNone/>
            </a:pPr>
            <a:fld id="{00000000-1234-1234-1234-123412341234}" type="slidenum">
              <a:rPr b="0" i="0" lang="en-US" sz="1000" u="none" cap="none" strike="noStrike">
                <a:solidFill>
                  <a:schemeClr val="dk2"/>
                </a:solidFill>
                <a:latin typeface="Arial"/>
                <a:ea typeface="Arial"/>
                <a:cs typeface="Arial"/>
                <a:sym typeface="Aria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57" name="Shape 57"/>
        <p:cNvGrpSpPr/>
        <p:nvPr/>
      </p:nvGrpSpPr>
      <p:grpSpPr>
        <a:xfrm>
          <a:off x="0" y="0"/>
          <a:ext cx="0" cy="0"/>
          <a:chOff x="0" y="0"/>
          <a:chExt cx="0" cy="0"/>
        </a:xfrm>
      </p:grpSpPr>
      <p:sp>
        <p:nvSpPr>
          <p:cNvPr id="58" name="Shape 58"/>
          <p:cNvSpPr txBox="1"/>
          <p:nvPr>
            <p:ph type="title"/>
          </p:nvPr>
        </p:nvSpPr>
        <p:spPr>
          <a:xfrm>
            <a:off x="457200" y="273050"/>
            <a:ext cx="3008313" cy="1162048"/>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Clr>
                <a:schemeClr val="dk1"/>
              </a:buClr>
              <a:buFont typeface="Calibri"/>
              <a:buNone/>
              <a:defRPr b="1" i="0" sz="2000" u="none" cap="none" strike="noStrike">
                <a:solidFill>
                  <a:schemeClr val="dk1"/>
                </a:solidFill>
                <a:latin typeface="Calibri"/>
                <a:ea typeface="Calibri"/>
                <a:cs typeface="Calibri"/>
                <a:sym typeface="Calibri"/>
              </a:defRPr>
            </a:lvl1pPr>
            <a:lvl2pPr indent="0" lvl="1">
              <a:spcBef>
                <a:spcPts val="0"/>
              </a:spcBef>
              <a:buFont typeface="Arial"/>
              <a:buNone/>
              <a:defRPr sz="1800"/>
            </a:lvl2pPr>
            <a:lvl3pPr indent="0" lvl="2">
              <a:spcBef>
                <a:spcPts val="0"/>
              </a:spcBef>
              <a:buFont typeface="Arial"/>
              <a:buNone/>
              <a:defRPr sz="1800"/>
            </a:lvl3pPr>
            <a:lvl4pPr indent="0" lvl="3">
              <a:spcBef>
                <a:spcPts val="0"/>
              </a:spcBef>
              <a:buFont typeface="Arial"/>
              <a:buNone/>
              <a:defRPr sz="1800"/>
            </a:lvl4pPr>
            <a:lvl5pPr indent="0" lvl="4">
              <a:spcBef>
                <a:spcPts val="0"/>
              </a:spcBef>
              <a:buFont typeface="Arial"/>
              <a:buNone/>
              <a:defRPr sz="1800"/>
            </a:lvl5pPr>
            <a:lvl6pPr indent="0" lvl="5">
              <a:spcBef>
                <a:spcPts val="0"/>
              </a:spcBef>
              <a:buFont typeface="Arial"/>
              <a:buNone/>
              <a:defRPr sz="1800"/>
            </a:lvl6pPr>
            <a:lvl7pPr indent="0" lvl="6">
              <a:spcBef>
                <a:spcPts val="0"/>
              </a:spcBef>
              <a:buFont typeface="Arial"/>
              <a:buNone/>
              <a:defRPr sz="1800"/>
            </a:lvl7pPr>
            <a:lvl8pPr indent="0" lvl="7">
              <a:spcBef>
                <a:spcPts val="0"/>
              </a:spcBef>
              <a:buFont typeface="Arial"/>
              <a:buNone/>
              <a:defRPr sz="1800"/>
            </a:lvl8pPr>
            <a:lvl9pPr indent="0" lvl="8">
              <a:spcBef>
                <a:spcPts val="0"/>
              </a:spcBef>
              <a:buFont typeface="Arial"/>
              <a:buNone/>
              <a:defRPr sz="1800"/>
            </a:lvl9pPr>
          </a:lstStyle>
          <a:p/>
        </p:txBody>
      </p:sp>
      <p:sp>
        <p:nvSpPr>
          <p:cNvPr id="59" name="Shape 59"/>
          <p:cNvSpPr txBox="1"/>
          <p:nvPr>
            <p:ph idx="1" type="body"/>
          </p:nvPr>
        </p:nvSpPr>
        <p:spPr>
          <a:xfrm>
            <a:off x="3575050" y="273050"/>
            <a:ext cx="5111750" cy="5853111"/>
          </a:xfrm>
          <a:prstGeom prst="rect">
            <a:avLst/>
          </a:prstGeom>
          <a:noFill/>
          <a:ln>
            <a:noFill/>
          </a:ln>
        </p:spPr>
        <p:txBody>
          <a:bodyPr anchorCtr="0" anchor="t" bIns="91425" lIns="91425" rIns="91425" tIns="91425"/>
          <a:lstStyle>
            <a:lvl1pPr indent="469900" lvl="0" marL="342900" marR="0" rtl="0" algn="l">
              <a:lnSpc>
                <a:spcPct val="100000"/>
              </a:lnSpc>
              <a:spcBef>
                <a:spcPts val="640"/>
              </a:spcBef>
              <a:spcAft>
                <a:spcPts val="0"/>
              </a:spcAft>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425450" lvl="1" marL="742950" marR="0" rtl="0" algn="l">
              <a:lnSpc>
                <a:spcPct val="100000"/>
              </a:lnSpc>
              <a:spcBef>
                <a:spcPts val="560"/>
              </a:spcBef>
              <a:spcAft>
                <a:spcPts val="0"/>
              </a:spcAft>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381000" lvl="2" marL="1143000" marR="0" rtl="0" algn="l">
              <a:lnSpc>
                <a:spcPct val="100000"/>
              </a:lnSpc>
              <a:spcBef>
                <a:spcPts val="480"/>
              </a:spcBef>
              <a:spcAft>
                <a:spcPts val="0"/>
              </a:spcAft>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279400" lvl="3" marL="16002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279400" lvl="4" marL="20574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279400" lvl="5" marL="25146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279400" lvl="6" marL="29718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279400" lvl="7" marL="34290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279400" lvl="8" marL="38862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60" name="Shape 60"/>
          <p:cNvSpPr txBox="1"/>
          <p:nvPr>
            <p:ph idx="2" type="body"/>
          </p:nvPr>
        </p:nvSpPr>
        <p:spPr>
          <a:xfrm>
            <a:off x="457200" y="1435100"/>
            <a:ext cx="3008313" cy="4691063"/>
          </a:xfrm>
          <a:prstGeom prst="rect">
            <a:avLst/>
          </a:prstGeom>
          <a:noFill/>
          <a:ln>
            <a:noFill/>
          </a:ln>
        </p:spPr>
        <p:txBody>
          <a:bodyPr anchorCtr="0" anchor="t" bIns="91425" lIns="91425" rIns="91425" tIns="91425"/>
          <a:lstStyle>
            <a:lvl1pPr indent="0" lvl="0" marL="0" marR="0" rtl="0" algn="l">
              <a:lnSpc>
                <a:spcPct val="100000"/>
              </a:lnSpc>
              <a:spcBef>
                <a:spcPts val="280"/>
              </a:spcBef>
              <a:spcAft>
                <a:spcPts val="0"/>
              </a:spcAft>
              <a:buClr>
                <a:schemeClr val="dk1"/>
              </a:buClr>
              <a:buFont typeface="Arial"/>
              <a:buNone/>
              <a:defRPr b="0" i="0" sz="1400" u="none" cap="none" strike="noStrike">
                <a:solidFill>
                  <a:schemeClr val="dk1"/>
                </a:solidFill>
                <a:latin typeface="Calibri"/>
                <a:ea typeface="Calibri"/>
                <a:cs typeface="Calibri"/>
                <a:sym typeface="Calibri"/>
              </a:defRPr>
            </a:lvl1pPr>
            <a:lvl2pPr indent="0" lvl="1" marL="457200" marR="0" rtl="0" algn="l">
              <a:lnSpc>
                <a:spcPct val="100000"/>
              </a:lnSpc>
              <a:spcBef>
                <a:spcPts val="240"/>
              </a:spcBef>
              <a:spcAft>
                <a:spcPts val="0"/>
              </a:spcAft>
              <a:buClr>
                <a:schemeClr val="dk1"/>
              </a:buClr>
              <a:buFont typeface="Arial"/>
              <a:buNone/>
              <a:defRPr b="0" i="0" sz="1200" u="none" cap="none" strike="noStrike">
                <a:solidFill>
                  <a:schemeClr val="dk1"/>
                </a:solidFill>
                <a:latin typeface="Calibri"/>
                <a:ea typeface="Calibri"/>
                <a:cs typeface="Calibri"/>
                <a:sym typeface="Calibri"/>
              </a:defRPr>
            </a:lvl2pPr>
            <a:lvl3pPr indent="0" lvl="2" marL="914400" marR="0" rtl="0" algn="l">
              <a:lnSpc>
                <a:spcPct val="100000"/>
              </a:lnSpc>
              <a:spcBef>
                <a:spcPts val="200"/>
              </a:spcBef>
              <a:spcAft>
                <a:spcPts val="0"/>
              </a:spcAft>
              <a:buClr>
                <a:schemeClr val="dk1"/>
              </a:buClr>
              <a:buFont typeface="Arial"/>
              <a:buNone/>
              <a:defRPr b="0" i="0" sz="1000" u="none" cap="none" strike="noStrike">
                <a:solidFill>
                  <a:schemeClr val="dk1"/>
                </a:solidFill>
                <a:latin typeface="Calibri"/>
                <a:ea typeface="Calibri"/>
                <a:cs typeface="Calibri"/>
                <a:sym typeface="Calibri"/>
              </a:defRPr>
            </a:lvl3pPr>
            <a:lvl4pPr indent="0" lvl="3" marL="1371600" marR="0" rtl="0" algn="l">
              <a:lnSpc>
                <a:spcPct val="100000"/>
              </a:lnSpc>
              <a:spcBef>
                <a:spcPts val="180"/>
              </a:spcBef>
              <a:spcAft>
                <a:spcPts val="0"/>
              </a:spcAft>
              <a:buClr>
                <a:schemeClr val="dk1"/>
              </a:buClr>
              <a:buFont typeface="Arial"/>
              <a:buNone/>
              <a:defRPr b="0" i="0" sz="900" u="none" cap="none" strike="noStrike">
                <a:solidFill>
                  <a:schemeClr val="dk1"/>
                </a:solidFill>
                <a:latin typeface="Calibri"/>
                <a:ea typeface="Calibri"/>
                <a:cs typeface="Calibri"/>
                <a:sym typeface="Calibri"/>
              </a:defRPr>
            </a:lvl4pPr>
            <a:lvl5pPr indent="0" lvl="4" marL="1828800" marR="0" rtl="0" algn="l">
              <a:lnSpc>
                <a:spcPct val="100000"/>
              </a:lnSpc>
              <a:spcBef>
                <a:spcPts val="180"/>
              </a:spcBef>
              <a:spcAft>
                <a:spcPts val="0"/>
              </a:spcAft>
              <a:buClr>
                <a:schemeClr val="dk1"/>
              </a:buClr>
              <a:buFont typeface="Arial"/>
              <a:buNone/>
              <a:defRPr b="0" i="0" sz="900" u="none" cap="none" strike="noStrike">
                <a:solidFill>
                  <a:schemeClr val="dk1"/>
                </a:solidFill>
                <a:latin typeface="Calibri"/>
                <a:ea typeface="Calibri"/>
                <a:cs typeface="Calibri"/>
                <a:sym typeface="Calibri"/>
              </a:defRPr>
            </a:lvl5pPr>
            <a:lvl6pPr indent="0" lvl="5" marL="2286000" marR="0" rtl="0" algn="l">
              <a:lnSpc>
                <a:spcPct val="100000"/>
              </a:lnSpc>
              <a:spcBef>
                <a:spcPts val="180"/>
              </a:spcBef>
              <a:spcAft>
                <a:spcPts val="0"/>
              </a:spcAft>
              <a:buClr>
                <a:schemeClr val="dk1"/>
              </a:buClr>
              <a:buFont typeface="Arial"/>
              <a:buNone/>
              <a:defRPr b="0" i="0" sz="900" u="none" cap="none" strike="noStrike">
                <a:solidFill>
                  <a:schemeClr val="dk1"/>
                </a:solidFill>
                <a:latin typeface="Calibri"/>
                <a:ea typeface="Calibri"/>
                <a:cs typeface="Calibri"/>
                <a:sym typeface="Calibri"/>
              </a:defRPr>
            </a:lvl6pPr>
            <a:lvl7pPr indent="0" lvl="6" marL="2743200" marR="0" rtl="0" algn="l">
              <a:lnSpc>
                <a:spcPct val="100000"/>
              </a:lnSpc>
              <a:spcBef>
                <a:spcPts val="180"/>
              </a:spcBef>
              <a:spcAft>
                <a:spcPts val="0"/>
              </a:spcAft>
              <a:buClr>
                <a:schemeClr val="dk1"/>
              </a:buClr>
              <a:buFont typeface="Arial"/>
              <a:buNone/>
              <a:defRPr b="0" i="0" sz="900" u="none" cap="none" strike="noStrike">
                <a:solidFill>
                  <a:schemeClr val="dk1"/>
                </a:solidFill>
                <a:latin typeface="Calibri"/>
                <a:ea typeface="Calibri"/>
                <a:cs typeface="Calibri"/>
                <a:sym typeface="Calibri"/>
              </a:defRPr>
            </a:lvl7pPr>
            <a:lvl8pPr indent="0" lvl="7" marL="3200400" marR="0" rtl="0" algn="l">
              <a:lnSpc>
                <a:spcPct val="100000"/>
              </a:lnSpc>
              <a:spcBef>
                <a:spcPts val="180"/>
              </a:spcBef>
              <a:spcAft>
                <a:spcPts val="0"/>
              </a:spcAft>
              <a:buClr>
                <a:schemeClr val="dk1"/>
              </a:buClr>
              <a:buFont typeface="Arial"/>
              <a:buNone/>
              <a:defRPr b="0" i="0" sz="900" u="none" cap="none" strike="noStrike">
                <a:solidFill>
                  <a:schemeClr val="dk1"/>
                </a:solidFill>
                <a:latin typeface="Calibri"/>
                <a:ea typeface="Calibri"/>
                <a:cs typeface="Calibri"/>
                <a:sym typeface="Calibri"/>
              </a:defRPr>
            </a:lvl8pPr>
            <a:lvl9pPr indent="0" lvl="8" marL="3657600" marR="0" rtl="0" algn="l">
              <a:lnSpc>
                <a:spcPct val="100000"/>
              </a:lnSpc>
              <a:spcBef>
                <a:spcPts val="180"/>
              </a:spcBef>
              <a:spcAft>
                <a:spcPts val="0"/>
              </a:spcAft>
              <a:buClr>
                <a:schemeClr val="dk1"/>
              </a:buClr>
              <a:buFont typeface="Arial"/>
              <a:buNone/>
              <a:defRPr b="0" i="0" sz="900" u="none" cap="none" strike="noStrike">
                <a:solidFill>
                  <a:schemeClr val="dk1"/>
                </a:solidFill>
                <a:latin typeface="Calibri"/>
                <a:ea typeface="Calibri"/>
                <a:cs typeface="Calibri"/>
                <a:sym typeface="Calibri"/>
              </a:defRPr>
            </a:lvl9pPr>
          </a:lstStyle>
          <a:p/>
        </p:txBody>
      </p:sp>
      <p:sp>
        <p:nvSpPr>
          <p:cNvPr id="61" name="Shape 61"/>
          <p:cNvSpPr txBox="1"/>
          <p:nvPr>
            <p:ph idx="10" type="dt"/>
          </p:nvPr>
        </p:nvSpPr>
        <p:spPr>
          <a:xfrm>
            <a:off x="457200" y="6356350"/>
            <a:ext cx="2133598"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Arial"/>
              <a:buNone/>
              <a:defRPr b="0" i="0" sz="1200" u="none" cap="none" strike="noStrike">
                <a:solidFill>
                  <a:srgbClr val="888888"/>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62" name="Shape 62"/>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888888"/>
              </a:buClr>
              <a:buFont typeface="Arial"/>
              <a:buNone/>
              <a:defRPr b="0" i="0" sz="1200" u="none" cap="none" strike="noStrike">
                <a:solidFill>
                  <a:srgbClr val="888888"/>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63" name="Shape 63"/>
          <p:cNvSpPr txBox="1"/>
          <p:nvPr>
            <p:ph idx="12" type="sldNum"/>
          </p:nvPr>
        </p:nvSpPr>
        <p:spPr>
          <a:xfrm>
            <a:off x="6553200" y="6356350"/>
            <a:ext cx="2133598"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chemeClr val="dk2"/>
              </a:buClr>
              <a:buSzPct val="25000"/>
              <a:buFont typeface="Arial"/>
              <a:buNone/>
            </a:pPr>
            <a:fld id="{00000000-1234-1234-1234-123412341234}" type="slidenum">
              <a:rPr b="0" i="0" lang="en-US" sz="1000" u="none" cap="none" strike="noStrike">
                <a:solidFill>
                  <a:schemeClr val="dk2"/>
                </a:solidFill>
                <a:latin typeface="Arial"/>
                <a:ea typeface="Arial"/>
                <a:cs typeface="Arial"/>
                <a:sym typeface="Aria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64" name="Shape 64"/>
        <p:cNvGrpSpPr/>
        <p:nvPr/>
      </p:nvGrpSpPr>
      <p:grpSpPr>
        <a:xfrm>
          <a:off x="0" y="0"/>
          <a:ext cx="0" cy="0"/>
          <a:chOff x="0" y="0"/>
          <a:chExt cx="0" cy="0"/>
        </a:xfrm>
      </p:grpSpPr>
      <p:sp>
        <p:nvSpPr>
          <p:cNvPr id="65" name="Shape 65"/>
          <p:cNvSpPr txBox="1"/>
          <p:nvPr>
            <p:ph type="title"/>
          </p:nvPr>
        </p:nvSpPr>
        <p:spPr>
          <a:xfrm>
            <a:off x="1792288" y="4800600"/>
            <a:ext cx="5486399" cy="566736"/>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Clr>
                <a:schemeClr val="dk1"/>
              </a:buClr>
              <a:buFont typeface="Calibri"/>
              <a:buNone/>
              <a:defRPr b="1" i="0" sz="2000" u="none" cap="none" strike="noStrike">
                <a:solidFill>
                  <a:schemeClr val="dk1"/>
                </a:solidFill>
                <a:latin typeface="Calibri"/>
                <a:ea typeface="Calibri"/>
                <a:cs typeface="Calibri"/>
                <a:sym typeface="Calibri"/>
              </a:defRPr>
            </a:lvl1pPr>
            <a:lvl2pPr indent="0" lvl="1">
              <a:spcBef>
                <a:spcPts val="0"/>
              </a:spcBef>
              <a:buFont typeface="Arial"/>
              <a:buNone/>
              <a:defRPr sz="1800"/>
            </a:lvl2pPr>
            <a:lvl3pPr indent="0" lvl="2">
              <a:spcBef>
                <a:spcPts val="0"/>
              </a:spcBef>
              <a:buFont typeface="Arial"/>
              <a:buNone/>
              <a:defRPr sz="1800"/>
            </a:lvl3pPr>
            <a:lvl4pPr indent="0" lvl="3">
              <a:spcBef>
                <a:spcPts val="0"/>
              </a:spcBef>
              <a:buFont typeface="Arial"/>
              <a:buNone/>
              <a:defRPr sz="1800"/>
            </a:lvl4pPr>
            <a:lvl5pPr indent="0" lvl="4">
              <a:spcBef>
                <a:spcPts val="0"/>
              </a:spcBef>
              <a:buFont typeface="Arial"/>
              <a:buNone/>
              <a:defRPr sz="1800"/>
            </a:lvl5pPr>
            <a:lvl6pPr indent="0" lvl="5">
              <a:spcBef>
                <a:spcPts val="0"/>
              </a:spcBef>
              <a:buFont typeface="Arial"/>
              <a:buNone/>
              <a:defRPr sz="1800"/>
            </a:lvl6pPr>
            <a:lvl7pPr indent="0" lvl="6">
              <a:spcBef>
                <a:spcPts val="0"/>
              </a:spcBef>
              <a:buFont typeface="Arial"/>
              <a:buNone/>
              <a:defRPr sz="1800"/>
            </a:lvl7pPr>
            <a:lvl8pPr indent="0" lvl="7">
              <a:spcBef>
                <a:spcPts val="0"/>
              </a:spcBef>
              <a:buFont typeface="Arial"/>
              <a:buNone/>
              <a:defRPr sz="1800"/>
            </a:lvl8pPr>
            <a:lvl9pPr indent="0" lvl="8">
              <a:spcBef>
                <a:spcPts val="0"/>
              </a:spcBef>
              <a:buFont typeface="Arial"/>
              <a:buNone/>
              <a:defRPr sz="1800"/>
            </a:lvl9pPr>
          </a:lstStyle>
          <a:p/>
        </p:txBody>
      </p:sp>
      <p:sp>
        <p:nvSpPr>
          <p:cNvPr id="66" name="Shape 66"/>
          <p:cNvSpPr/>
          <p:nvPr>
            <p:ph idx="2" type="pic"/>
          </p:nvPr>
        </p:nvSpPr>
        <p:spPr>
          <a:xfrm>
            <a:off x="1792288" y="612775"/>
            <a:ext cx="5486399" cy="4114800"/>
          </a:xfrm>
          <a:prstGeom prst="rect">
            <a:avLst/>
          </a:prstGeom>
          <a:noFill/>
          <a:ln>
            <a:noFill/>
          </a:ln>
        </p:spPr>
        <p:txBody>
          <a:bodyPr anchorCtr="0" anchor="t" bIns="91425" lIns="91425" rIns="91425" tIns="91425"/>
          <a:lstStyle>
            <a:lvl1pPr indent="0" lvl="0" marL="0" marR="0" rtl="0" algn="l">
              <a:lnSpc>
                <a:spcPct val="100000"/>
              </a:lnSpc>
              <a:spcBef>
                <a:spcPts val="640"/>
              </a:spcBef>
              <a:spcAft>
                <a:spcPts val="0"/>
              </a:spcAft>
              <a:buClr>
                <a:schemeClr val="dk1"/>
              </a:buClr>
              <a:buFont typeface="Arial"/>
              <a:buNone/>
              <a:defRPr b="0" i="0" sz="3200" u="none" cap="none" strike="noStrike">
                <a:solidFill>
                  <a:schemeClr val="dk1"/>
                </a:solidFill>
                <a:latin typeface="Calibri"/>
                <a:ea typeface="Calibri"/>
                <a:cs typeface="Calibri"/>
                <a:sym typeface="Calibri"/>
              </a:defRPr>
            </a:lvl1pPr>
            <a:lvl2pPr indent="0" lvl="1" marL="457200" marR="0" rtl="0" algn="l">
              <a:lnSpc>
                <a:spcPct val="100000"/>
              </a:lnSpc>
              <a:spcBef>
                <a:spcPts val="560"/>
              </a:spcBef>
              <a:spcAft>
                <a:spcPts val="0"/>
              </a:spcAft>
              <a:buClr>
                <a:schemeClr val="dk1"/>
              </a:buClr>
              <a:buFont typeface="Arial"/>
              <a:buNone/>
              <a:defRPr b="0" i="0" sz="2800" u="none" cap="none" strike="noStrike">
                <a:solidFill>
                  <a:schemeClr val="dk1"/>
                </a:solidFill>
                <a:latin typeface="Calibri"/>
                <a:ea typeface="Calibri"/>
                <a:cs typeface="Calibri"/>
                <a:sym typeface="Calibri"/>
              </a:defRPr>
            </a:lvl2pPr>
            <a:lvl3pPr indent="0" lvl="2" marL="914400" marR="0" rtl="0" algn="l">
              <a:lnSpc>
                <a:spcPct val="100000"/>
              </a:lnSpc>
              <a:spcBef>
                <a:spcPts val="480"/>
              </a:spcBef>
              <a:spcAft>
                <a:spcPts val="0"/>
              </a:spcAft>
              <a:buClr>
                <a:schemeClr val="dk1"/>
              </a:buClr>
              <a:buFont typeface="Arial"/>
              <a:buNone/>
              <a:defRPr b="0" i="0" sz="2400" u="none" cap="none" strike="noStrike">
                <a:solidFill>
                  <a:schemeClr val="dk1"/>
                </a:solidFill>
                <a:latin typeface="Calibri"/>
                <a:ea typeface="Calibri"/>
                <a:cs typeface="Calibri"/>
                <a:sym typeface="Calibri"/>
              </a:defRPr>
            </a:lvl3pPr>
            <a:lvl4pPr indent="0" lvl="3" marL="1371600" marR="0" rtl="0" algn="l">
              <a:lnSpc>
                <a:spcPct val="100000"/>
              </a:lnSpc>
              <a:spcBef>
                <a:spcPts val="400"/>
              </a:spcBef>
              <a:spcAft>
                <a:spcPts val="0"/>
              </a:spcAft>
              <a:buClr>
                <a:schemeClr val="dk1"/>
              </a:buClr>
              <a:buFont typeface="Arial"/>
              <a:buNone/>
              <a:defRPr b="0" i="0" sz="2000" u="none" cap="none" strike="noStrike">
                <a:solidFill>
                  <a:schemeClr val="dk1"/>
                </a:solidFill>
                <a:latin typeface="Calibri"/>
                <a:ea typeface="Calibri"/>
                <a:cs typeface="Calibri"/>
                <a:sym typeface="Calibri"/>
              </a:defRPr>
            </a:lvl4pPr>
            <a:lvl5pPr indent="0" lvl="4" marL="1828800" marR="0" rtl="0" algn="l">
              <a:lnSpc>
                <a:spcPct val="100000"/>
              </a:lnSpc>
              <a:spcBef>
                <a:spcPts val="400"/>
              </a:spcBef>
              <a:spcAft>
                <a:spcPts val="0"/>
              </a:spcAft>
              <a:buClr>
                <a:schemeClr val="dk1"/>
              </a:buClr>
              <a:buFont typeface="Arial"/>
              <a:buNone/>
              <a:defRPr b="0" i="0" sz="2000" u="none" cap="none" strike="noStrike">
                <a:solidFill>
                  <a:schemeClr val="dk1"/>
                </a:solidFill>
                <a:latin typeface="Calibri"/>
                <a:ea typeface="Calibri"/>
                <a:cs typeface="Calibri"/>
                <a:sym typeface="Calibri"/>
              </a:defRPr>
            </a:lvl5pPr>
            <a:lvl6pPr indent="0" lvl="5" marL="2286000" marR="0" rtl="0" algn="l">
              <a:lnSpc>
                <a:spcPct val="100000"/>
              </a:lnSpc>
              <a:spcBef>
                <a:spcPts val="400"/>
              </a:spcBef>
              <a:spcAft>
                <a:spcPts val="0"/>
              </a:spcAft>
              <a:buClr>
                <a:schemeClr val="dk1"/>
              </a:buClr>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100000"/>
              </a:lnSpc>
              <a:spcBef>
                <a:spcPts val="400"/>
              </a:spcBef>
              <a:spcAft>
                <a:spcPts val="0"/>
              </a:spcAft>
              <a:buClr>
                <a:schemeClr val="dk1"/>
              </a:buClr>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100000"/>
              </a:lnSpc>
              <a:spcBef>
                <a:spcPts val="400"/>
              </a:spcBef>
              <a:spcAft>
                <a:spcPts val="0"/>
              </a:spcAft>
              <a:buClr>
                <a:schemeClr val="dk1"/>
              </a:buClr>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100000"/>
              </a:lnSpc>
              <a:spcBef>
                <a:spcPts val="400"/>
              </a:spcBef>
              <a:spcAft>
                <a:spcPts val="0"/>
              </a:spcAft>
              <a:buClr>
                <a:schemeClr val="dk1"/>
              </a:buClr>
              <a:buFont typeface="Arial"/>
              <a:buNone/>
              <a:defRPr b="0" i="0" sz="2000" u="none" cap="none" strike="noStrike">
                <a:solidFill>
                  <a:schemeClr val="dk1"/>
                </a:solidFill>
                <a:latin typeface="Calibri"/>
                <a:ea typeface="Calibri"/>
                <a:cs typeface="Calibri"/>
                <a:sym typeface="Calibri"/>
              </a:defRPr>
            </a:lvl9pPr>
          </a:lstStyle>
          <a:p/>
        </p:txBody>
      </p:sp>
      <p:sp>
        <p:nvSpPr>
          <p:cNvPr id="67" name="Shape 67"/>
          <p:cNvSpPr txBox="1"/>
          <p:nvPr>
            <p:ph idx="1" type="body"/>
          </p:nvPr>
        </p:nvSpPr>
        <p:spPr>
          <a:xfrm>
            <a:off x="1792288" y="5367337"/>
            <a:ext cx="5486399" cy="804861"/>
          </a:xfrm>
          <a:prstGeom prst="rect">
            <a:avLst/>
          </a:prstGeom>
          <a:noFill/>
          <a:ln>
            <a:noFill/>
          </a:ln>
        </p:spPr>
        <p:txBody>
          <a:bodyPr anchorCtr="0" anchor="t" bIns="91425" lIns="91425" rIns="91425" tIns="91425"/>
          <a:lstStyle>
            <a:lvl1pPr indent="0" lvl="0" marL="0" marR="0" rtl="0" algn="l">
              <a:lnSpc>
                <a:spcPct val="100000"/>
              </a:lnSpc>
              <a:spcBef>
                <a:spcPts val="280"/>
              </a:spcBef>
              <a:spcAft>
                <a:spcPts val="0"/>
              </a:spcAft>
              <a:buClr>
                <a:schemeClr val="dk1"/>
              </a:buClr>
              <a:buFont typeface="Arial"/>
              <a:buNone/>
              <a:defRPr b="0" i="0" sz="1400" u="none" cap="none" strike="noStrike">
                <a:solidFill>
                  <a:schemeClr val="dk1"/>
                </a:solidFill>
                <a:latin typeface="Calibri"/>
                <a:ea typeface="Calibri"/>
                <a:cs typeface="Calibri"/>
                <a:sym typeface="Calibri"/>
              </a:defRPr>
            </a:lvl1pPr>
            <a:lvl2pPr indent="0" lvl="1" marL="457200" marR="0" rtl="0" algn="l">
              <a:lnSpc>
                <a:spcPct val="100000"/>
              </a:lnSpc>
              <a:spcBef>
                <a:spcPts val="240"/>
              </a:spcBef>
              <a:spcAft>
                <a:spcPts val="0"/>
              </a:spcAft>
              <a:buClr>
                <a:schemeClr val="dk1"/>
              </a:buClr>
              <a:buFont typeface="Arial"/>
              <a:buNone/>
              <a:defRPr b="0" i="0" sz="1200" u="none" cap="none" strike="noStrike">
                <a:solidFill>
                  <a:schemeClr val="dk1"/>
                </a:solidFill>
                <a:latin typeface="Calibri"/>
                <a:ea typeface="Calibri"/>
                <a:cs typeface="Calibri"/>
                <a:sym typeface="Calibri"/>
              </a:defRPr>
            </a:lvl2pPr>
            <a:lvl3pPr indent="0" lvl="2" marL="914400" marR="0" rtl="0" algn="l">
              <a:lnSpc>
                <a:spcPct val="100000"/>
              </a:lnSpc>
              <a:spcBef>
                <a:spcPts val="200"/>
              </a:spcBef>
              <a:spcAft>
                <a:spcPts val="0"/>
              </a:spcAft>
              <a:buClr>
                <a:schemeClr val="dk1"/>
              </a:buClr>
              <a:buFont typeface="Arial"/>
              <a:buNone/>
              <a:defRPr b="0" i="0" sz="1000" u="none" cap="none" strike="noStrike">
                <a:solidFill>
                  <a:schemeClr val="dk1"/>
                </a:solidFill>
                <a:latin typeface="Calibri"/>
                <a:ea typeface="Calibri"/>
                <a:cs typeface="Calibri"/>
                <a:sym typeface="Calibri"/>
              </a:defRPr>
            </a:lvl3pPr>
            <a:lvl4pPr indent="0" lvl="3" marL="1371600" marR="0" rtl="0" algn="l">
              <a:lnSpc>
                <a:spcPct val="100000"/>
              </a:lnSpc>
              <a:spcBef>
                <a:spcPts val="180"/>
              </a:spcBef>
              <a:spcAft>
                <a:spcPts val="0"/>
              </a:spcAft>
              <a:buClr>
                <a:schemeClr val="dk1"/>
              </a:buClr>
              <a:buFont typeface="Arial"/>
              <a:buNone/>
              <a:defRPr b="0" i="0" sz="900" u="none" cap="none" strike="noStrike">
                <a:solidFill>
                  <a:schemeClr val="dk1"/>
                </a:solidFill>
                <a:latin typeface="Calibri"/>
                <a:ea typeface="Calibri"/>
                <a:cs typeface="Calibri"/>
                <a:sym typeface="Calibri"/>
              </a:defRPr>
            </a:lvl4pPr>
            <a:lvl5pPr indent="0" lvl="4" marL="1828800" marR="0" rtl="0" algn="l">
              <a:lnSpc>
                <a:spcPct val="100000"/>
              </a:lnSpc>
              <a:spcBef>
                <a:spcPts val="180"/>
              </a:spcBef>
              <a:spcAft>
                <a:spcPts val="0"/>
              </a:spcAft>
              <a:buClr>
                <a:schemeClr val="dk1"/>
              </a:buClr>
              <a:buFont typeface="Arial"/>
              <a:buNone/>
              <a:defRPr b="0" i="0" sz="900" u="none" cap="none" strike="noStrike">
                <a:solidFill>
                  <a:schemeClr val="dk1"/>
                </a:solidFill>
                <a:latin typeface="Calibri"/>
                <a:ea typeface="Calibri"/>
                <a:cs typeface="Calibri"/>
                <a:sym typeface="Calibri"/>
              </a:defRPr>
            </a:lvl5pPr>
            <a:lvl6pPr indent="0" lvl="5" marL="2286000" marR="0" rtl="0" algn="l">
              <a:lnSpc>
                <a:spcPct val="100000"/>
              </a:lnSpc>
              <a:spcBef>
                <a:spcPts val="180"/>
              </a:spcBef>
              <a:spcAft>
                <a:spcPts val="0"/>
              </a:spcAft>
              <a:buClr>
                <a:schemeClr val="dk1"/>
              </a:buClr>
              <a:buFont typeface="Arial"/>
              <a:buNone/>
              <a:defRPr b="0" i="0" sz="900" u="none" cap="none" strike="noStrike">
                <a:solidFill>
                  <a:schemeClr val="dk1"/>
                </a:solidFill>
                <a:latin typeface="Calibri"/>
                <a:ea typeface="Calibri"/>
                <a:cs typeface="Calibri"/>
                <a:sym typeface="Calibri"/>
              </a:defRPr>
            </a:lvl6pPr>
            <a:lvl7pPr indent="0" lvl="6" marL="2743200" marR="0" rtl="0" algn="l">
              <a:lnSpc>
                <a:spcPct val="100000"/>
              </a:lnSpc>
              <a:spcBef>
                <a:spcPts val="180"/>
              </a:spcBef>
              <a:spcAft>
                <a:spcPts val="0"/>
              </a:spcAft>
              <a:buClr>
                <a:schemeClr val="dk1"/>
              </a:buClr>
              <a:buFont typeface="Arial"/>
              <a:buNone/>
              <a:defRPr b="0" i="0" sz="900" u="none" cap="none" strike="noStrike">
                <a:solidFill>
                  <a:schemeClr val="dk1"/>
                </a:solidFill>
                <a:latin typeface="Calibri"/>
                <a:ea typeface="Calibri"/>
                <a:cs typeface="Calibri"/>
                <a:sym typeface="Calibri"/>
              </a:defRPr>
            </a:lvl7pPr>
            <a:lvl8pPr indent="0" lvl="7" marL="3200400" marR="0" rtl="0" algn="l">
              <a:lnSpc>
                <a:spcPct val="100000"/>
              </a:lnSpc>
              <a:spcBef>
                <a:spcPts val="180"/>
              </a:spcBef>
              <a:spcAft>
                <a:spcPts val="0"/>
              </a:spcAft>
              <a:buClr>
                <a:schemeClr val="dk1"/>
              </a:buClr>
              <a:buFont typeface="Arial"/>
              <a:buNone/>
              <a:defRPr b="0" i="0" sz="900" u="none" cap="none" strike="noStrike">
                <a:solidFill>
                  <a:schemeClr val="dk1"/>
                </a:solidFill>
                <a:latin typeface="Calibri"/>
                <a:ea typeface="Calibri"/>
                <a:cs typeface="Calibri"/>
                <a:sym typeface="Calibri"/>
              </a:defRPr>
            </a:lvl8pPr>
            <a:lvl9pPr indent="0" lvl="8" marL="3657600" marR="0" rtl="0" algn="l">
              <a:lnSpc>
                <a:spcPct val="100000"/>
              </a:lnSpc>
              <a:spcBef>
                <a:spcPts val="180"/>
              </a:spcBef>
              <a:spcAft>
                <a:spcPts val="0"/>
              </a:spcAft>
              <a:buClr>
                <a:schemeClr val="dk1"/>
              </a:buClr>
              <a:buFont typeface="Arial"/>
              <a:buNone/>
              <a:defRPr b="0" i="0" sz="900" u="none" cap="none" strike="noStrike">
                <a:solidFill>
                  <a:schemeClr val="dk1"/>
                </a:solidFill>
                <a:latin typeface="Calibri"/>
                <a:ea typeface="Calibri"/>
                <a:cs typeface="Calibri"/>
                <a:sym typeface="Calibri"/>
              </a:defRPr>
            </a:lvl9pPr>
          </a:lstStyle>
          <a:p/>
        </p:txBody>
      </p:sp>
      <p:sp>
        <p:nvSpPr>
          <p:cNvPr id="68" name="Shape 68"/>
          <p:cNvSpPr txBox="1"/>
          <p:nvPr>
            <p:ph idx="10" type="dt"/>
          </p:nvPr>
        </p:nvSpPr>
        <p:spPr>
          <a:xfrm>
            <a:off x="457200" y="6356350"/>
            <a:ext cx="2133598"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Arial"/>
              <a:buNone/>
              <a:defRPr b="0" i="0" sz="1200" u="none" cap="none" strike="noStrike">
                <a:solidFill>
                  <a:srgbClr val="888888"/>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69" name="Shape 69"/>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888888"/>
              </a:buClr>
              <a:buFont typeface="Arial"/>
              <a:buNone/>
              <a:defRPr b="0" i="0" sz="1200" u="none" cap="none" strike="noStrike">
                <a:solidFill>
                  <a:srgbClr val="888888"/>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70" name="Shape 70"/>
          <p:cNvSpPr txBox="1"/>
          <p:nvPr>
            <p:ph idx="12" type="sldNum"/>
          </p:nvPr>
        </p:nvSpPr>
        <p:spPr>
          <a:xfrm>
            <a:off x="6553200" y="6356350"/>
            <a:ext cx="2133598"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chemeClr val="dk2"/>
              </a:buClr>
              <a:buSzPct val="25000"/>
              <a:buFont typeface="Arial"/>
              <a:buNone/>
            </a:pPr>
            <a:fld id="{00000000-1234-1234-1234-123412341234}" type="slidenum">
              <a:rPr b="0" i="0" lang="en-US" sz="1000" u="none" cap="none" strike="noStrike">
                <a:solidFill>
                  <a:schemeClr val="dk2"/>
                </a:solidFill>
                <a:latin typeface="Arial"/>
                <a:ea typeface="Arial"/>
                <a:cs typeface="Arial"/>
                <a:sym typeface="Arial"/>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03.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b="0" l="0" r="0" t="0"/>
          </a:stretch>
        </a:blipFill>
      </p:bgPr>
    </p:bg>
    <p:spTree>
      <p:nvGrpSpPr>
        <p:cNvPr id="9" name="Shape 9"/>
        <p:cNvGrpSpPr/>
        <p:nvPr/>
      </p:nvGrpSpPr>
      <p:grpSpPr>
        <a:xfrm>
          <a:off x="0" y="0"/>
          <a:ext cx="0" cy="0"/>
          <a:chOff x="0" y="0"/>
          <a:chExt cx="0" cy="0"/>
        </a:xfrm>
      </p:grpSpPr>
      <p:sp>
        <p:nvSpPr>
          <p:cNvPr id="10" name="Shape 10"/>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Font typeface="Arial"/>
              <a:buNone/>
              <a:defRPr sz="1800"/>
            </a:lvl2pPr>
            <a:lvl3pPr indent="0" lvl="2">
              <a:spcBef>
                <a:spcPts val="0"/>
              </a:spcBef>
              <a:buFont typeface="Arial"/>
              <a:buNone/>
              <a:defRPr sz="1800"/>
            </a:lvl3pPr>
            <a:lvl4pPr indent="0" lvl="3">
              <a:spcBef>
                <a:spcPts val="0"/>
              </a:spcBef>
              <a:buFont typeface="Arial"/>
              <a:buNone/>
              <a:defRPr sz="1800"/>
            </a:lvl4pPr>
            <a:lvl5pPr indent="0" lvl="4">
              <a:spcBef>
                <a:spcPts val="0"/>
              </a:spcBef>
              <a:buFont typeface="Arial"/>
              <a:buNone/>
              <a:defRPr sz="1800"/>
            </a:lvl5pPr>
            <a:lvl6pPr indent="0" lvl="5">
              <a:spcBef>
                <a:spcPts val="0"/>
              </a:spcBef>
              <a:buFont typeface="Arial"/>
              <a:buNone/>
              <a:defRPr sz="1800"/>
            </a:lvl6pPr>
            <a:lvl7pPr indent="0" lvl="6">
              <a:spcBef>
                <a:spcPts val="0"/>
              </a:spcBef>
              <a:buFont typeface="Arial"/>
              <a:buNone/>
              <a:defRPr sz="1800"/>
            </a:lvl7pPr>
            <a:lvl8pPr indent="0" lvl="7">
              <a:spcBef>
                <a:spcPts val="0"/>
              </a:spcBef>
              <a:buFont typeface="Arial"/>
              <a:buNone/>
              <a:defRPr sz="1800"/>
            </a:lvl8pPr>
            <a:lvl9pPr indent="0" lvl="8">
              <a:spcBef>
                <a:spcPts val="0"/>
              </a:spcBef>
              <a:buFont typeface="Arial"/>
              <a:buNone/>
              <a:defRPr sz="1800"/>
            </a:lvl9pPr>
          </a:lstStyle>
          <a:p/>
        </p:txBody>
      </p:sp>
      <p:sp>
        <p:nvSpPr>
          <p:cNvPr id="11" name="Shape 11"/>
          <p:cNvSpPr txBox="1"/>
          <p:nvPr>
            <p:ph idx="1" type="body"/>
          </p:nvPr>
        </p:nvSpPr>
        <p:spPr>
          <a:xfrm>
            <a:off x="457200" y="1600200"/>
            <a:ext cx="8229600" cy="4525963"/>
          </a:xfrm>
          <a:prstGeom prst="rect">
            <a:avLst/>
          </a:prstGeom>
          <a:noFill/>
          <a:ln>
            <a:noFill/>
          </a:ln>
        </p:spPr>
        <p:txBody>
          <a:bodyPr anchorCtr="0" anchor="t" bIns="91425" lIns="91425" rIns="91425" tIns="91425"/>
          <a:lstStyle>
            <a:lvl1pPr indent="469900" lvl="0" marL="342900" marR="0" rtl="0" algn="l">
              <a:lnSpc>
                <a:spcPct val="100000"/>
              </a:lnSpc>
              <a:spcBef>
                <a:spcPts val="640"/>
              </a:spcBef>
              <a:spcAft>
                <a:spcPts val="0"/>
              </a:spcAft>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425450" lvl="1" marL="742950" marR="0" rtl="0" algn="l">
              <a:lnSpc>
                <a:spcPct val="100000"/>
              </a:lnSpc>
              <a:spcBef>
                <a:spcPts val="560"/>
              </a:spcBef>
              <a:spcAft>
                <a:spcPts val="0"/>
              </a:spcAft>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381000" lvl="2" marL="1143000" marR="0" rtl="0" algn="l">
              <a:lnSpc>
                <a:spcPct val="100000"/>
              </a:lnSpc>
              <a:spcBef>
                <a:spcPts val="480"/>
              </a:spcBef>
              <a:spcAft>
                <a:spcPts val="0"/>
              </a:spcAft>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279400" lvl="3" marL="16002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279400" lvl="4" marL="20574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279400" lvl="5" marL="25146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279400" lvl="6" marL="29718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279400" lvl="7" marL="34290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279400" lvl="8" marL="38862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Shape 12"/>
          <p:cNvSpPr txBox="1"/>
          <p:nvPr>
            <p:ph idx="10" type="dt"/>
          </p:nvPr>
        </p:nvSpPr>
        <p:spPr>
          <a:xfrm>
            <a:off x="457200" y="6356350"/>
            <a:ext cx="2133598"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Arial"/>
              <a:buNone/>
              <a:defRPr b="0" i="0" sz="1200" u="none" cap="none" strike="noStrike">
                <a:solidFill>
                  <a:srgbClr val="888888"/>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13" name="Shape 13"/>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888888"/>
              </a:buClr>
              <a:buFont typeface="Arial"/>
              <a:buNone/>
              <a:defRPr b="0" i="0" sz="1200" u="none" cap="none" strike="noStrike">
                <a:solidFill>
                  <a:srgbClr val="888888"/>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14" name="Shape 14"/>
          <p:cNvSpPr txBox="1"/>
          <p:nvPr>
            <p:ph idx="12" type="sldNum"/>
          </p:nvPr>
        </p:nvSpPr>
        <p:spPr>
          <a:xfrm>
            <a:off x="6553200" y="6356350"/>
            <a:ext cx="2133598"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chemeClr val="dk2"/>
              </a:buClr>
              <a:buSzPct val="25000"/>
              <a:buFont typeface="Arial"/>
              <a:buNone/>
            </a:pPr>
            <a:fld id="{00000000-1234-1234-1234-123412341234}" type="slidenum">
              <a:rPr b="0" i="0" lang="en-US" sz="1000" u="none" cap="none" strike="noStrike">
                <a:solidFill>
                  <a:schemeClr val="dk2"/>
                </a:solidFill>
                <a:latin typeface="Arial"/>
                <a:ea typeface="Arial"/>
                <a:cs typeface="Arial"/>
                <a:sym typeface="Arial"/>
              </a:rPr>
              <a:t>‹#›</a:t>
            </a:fld>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01.png"/><Relationship Id="rId4" Type="http://schemas.openxmlformats.org/officeDocument/2006/relationships/image" Target="../media/image0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0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0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0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01.png"/><Relationship Id="rId4" Type="http://schemas.openxmlformats.org/officeDocument/2006/relationships/image" Target="../media/image0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0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0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0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01.png"/><Relationship Id="rId4" Type="http://schemas.openxmlformats.org/officeDocument/2006/relationships/image" Target="../media/image0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01.png"/><Relationship Id="rId4" Type="http://schemas.openxmlformats.org/officeDocument/2006/relationships/image" Target="../media/image1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0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01.png"/><Relationship Id="rId4" Type="http://schemas.openxmlformats.org/officeDocument/2006/relationships/image" Target="../media/image10.png"/><Relationship Id="rId5" Type="http://schemas.openxmlformats.org/officeDocument/2006/relationships/image" Target="../media/image08.png"/><Relationship Id="rId6" Type="http://schemas.openxmlformats.org/officeDocument/2006/relationships/image" Target="../media/image0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01.png"/><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01.pn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01.png"/><Relationship Id="rId4" Type="http://schemas.openxmlformats.org/officeDocument/2006/relationships/image" Target="../media/image14.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0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0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01.png"/><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0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01.png"/><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01.png"/><Relationship Id="rId4" Type="http://schemas.openxmlformats.org/officeDocument/2006/relationships/image" Target="../media/image1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0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0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19.jp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02.png"/><Relationship Id="rId4" Type="http://schemas.openxmlformats.org/officeDocument/2006/relationships/image" Target="../media/image0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0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0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0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01.png"/><Relationship Id="rId4" Type="http://schemas.openxmlformats.org/officeDocument/2006/relationships/image" Target="../media/image0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0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6" name="Shape 86"/>
        <p:cNvGrpSpPr/>
        <p:nvPr/>
      </p:nvGrpSpPr>
      <p:grpSpPr>
        <a:xfrm>
          <a:off x="0" y="0"/>
          <a:ext cx="0" cy="0"/>
          <a:chOff x="0" y="0"/>
          <a:chExt cx="0" cy="0"/>
        </a:xfrm>
      </p:grpSpPr>
      <p:sp>
        <p:nvSpPr>
          <p:cNvPr id="87" name="Shape 87"/>
          <p:cNvSpPr txBox="1"/>
          <p:nvPr>
            <p:ph type="ctrTitle"/>
          </p:nvPr>
        </p:nvSpPr>
        <p:spPr>
          <a:xfrm>
            <a:off x="775854" y="1809000"/>
            <a:ext cx="8381999" cy="1470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Calibri"/>
              <a:buNone/>
            </a:pPr>
            <a:r>
              <a:rPr b="1" i="0" lang="en-US" sz="4400" u="none" cap="none" strike="noStrike">
                <a:solidFill>
                  <a:srgbClr val="003366"/>
                </a:solidFill>
                <a:highlight>
                  <a:srgbClr val="FFFFFF"/>
                </a:highlight>
                <a:latin typeface="Calibri"/>
                <a:ea typeface="Calibri"/>
                <a:cs typeface="Calibri"/>
                <a:sym typeface="Calibri"/>
              </a:rPr>
              <a:t>Gender and Election Observation:</a:t>
            </a:r>
            <a:br>
              <a:rPr b="1" i="0" lang="en-US" sz="4400" u="none" cap="none" strike="noStrike">
                <a:solidFill>
                  <a:srgbClr val="003366"/>
                </a:solidFill>
                <a:highlight>
                  <a:srgbClr val="FFFFFF"/>
                </a:highlight>
                <a:latin typeface="Calibri"/>
                <a:ea typeface="Calibri"/>
                <a:cs typeface="Calibri"/>
                <a:sym typeface="Calibri"/>
              </a:rPr>
            </a:br>
            <a:r>
              <a:rPr b="1" i="0" lang="en-US" sz="4400" u="none" cap="none" strike="noStrike">
                <a:solidFill>
                  <a:srgbClr val="003366"/>
                </a:solidFill>
                <a:highlight>
                  <a:srgbClr val="FFFFFF"/>
                </a:highlight>
                <a:latin typeface="Calibri"/>
                <a:ea typeface="Calibri"/>
                <a:cs typeface="Calibri"/>
                <a:sym typeface="Calibri"/>
              </a:rPr>
              <a:t>Pre-Election Observation</a:t>
            </a:r>
          </a:p>
        </p:txBody>
      </p:sp>
      <p:sp>
        <p:nvSpPr>
          <p:cNvPr id="88" name="Shape 88"/>
          <p:cNvSpPr txBox="1"/>
          <p:nvPr/>
        </p:nvSpPr>
        <p:spPr>
          <a:xfrm>
            <a:off x="775854" y="3594257"/>
            <a:ext cx="8381999" cy="1069200"/>
          </a:xfrm>
          <a:prstGeom prst="rect">
            <a:avLst/>
          </a:prstGeom>
          <a:noFill/>
          <a:ln>
            <a:noFill/>
          </a:ln>
        </p:spPr>
        <p:txBody>
          <a:bodyPr anchorCtr="0" anchor="t" bIns="91425" lIns="91425" rIns="91425" tIns="91425">
            <a:noAutofit/>
          </a:bodyPr>
          <a:lstStyle/>
          <a:p>
            <a:pPr indent="0" lvl="0" marL="0" marR="0" rtl="0" algn="ctr">
              <a:lnSpc>
                <a:spcPct val="100000"/>
              </a:lnSpc>
              <a:spcBef>
                <a:spcPts val="0"/>
              </a:spcBef>
              <a:spcAft>
                <a:spcPts val="0"/>
              </a:spcAft>
              <a:buClr>
                <a:srgbClr val="003366"/>
              </a:buClr>
              <a:buSzPct val="25000"/>
              <a:buFont typeface="Calibri"/>
              <a:buNone/>
            </a:pPr>
            <a:r>
              <a:rPr b="0" i="1" lang="en-US" sz="2400" u="none" cap="none" strike="noStrike">
                <a:solidFill>
                  <a:srgbClr val="003366"/>
                </a:solidFill>
                <a:latin typeface="Calibri"/>
                <a:ea typeface="Calibri"/>
                <a:cs typeface="Calibri"/>
                <a:sym typeface="Calibri"/>
              </a:rPr>
              <a:t>Gender, Women and Democracy</a:t>
            </a:r>
          </a:p>
          <a:p>
            <a:pPr indent="0" lvl="0" marL="0" marR="0" rtl="0" algn="ctr">
              <a:lnSpc>
                <a:spcPct val="100000"/>
              </a:lnSpc>
              <a:spcBef>
                <a:spcPts val="0"/>
              </a:spcBef>
              <a:spcAft>
                <a:spcPts val="0"/>
              </a:spcAft>
              <a:buClr>
                <a:srgbClr val="003366"/>
              </a:buClr>
              <a:buSzPct val="25000"/>
              <a:buFont typeface="Calibri"/>
              <a:buNone/>
            </a:pPr>
            <a:r>
              <a:rPr b="0" i="1" lang="en-US" sz="2400" u="none" cap="none" strike="noStrike">
                <a:solidFill>
                  <a:srgbClr val="003366"/>
                </a:solidFill>
                <a:latin typeface="Calibri"/>
                <a:ea typeface="Calibri"/>
                <a:cs typeface="Calibri"/>
                <a:sym typeface="Calibri"/>
              </a:rPr>
              <a:t>NDI, 2016</a:t>
            </a:r>
          </a:p>
        </p:txBody>
      </p:sp>
      <p:pic>
        <p:nvPicPr>
          <p:cNvPr id="89" name="Shape 89"/>
          <p:cNvPicPr preferRelativeResize="0"/>
          <p:nvPr/>
        </p:nvPicPr>
        <p:blipFill rotWithShape="1">
          <a:blip r:embed="rId3">
            <a:alphaModFix/>
          </a:blip>
          <a:srcRect b="0" l="0" r="0" t="0"/>
          <a:stretch/>
        </p:blipFill>
        <p:spPr>
          <a:xfrm>
            <a:off x="6262255" y="5314200"/>
            <a:ext cx="2616500" cy="14032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1" name="Shape 161"/>
        <p:cNvGrpSpPr/>
        <p:nvPr/>
      </p:nvGrpSpPr>
      <p:grpSpPr>
        <a:xfrm>
          <a:off x="0" y="0"/>
          <a:ext cx="0" cy="0"/>
          <a:chOff x="0" y="0"/>
          <a:chExt cx="0" cy="0"/>
        </a:xfrm>
      </p:grpSpPr>
      <p:sp>
        <p:nvSpPr>
          <p:cNvPr id="162" name="Shape 162"/>
          <p:cNvSpPr txBox="1"/>
          <p:nvPr>
            <p:ph type="title"/>
          </p:nvPr>
        </p:nvSpPr>
        <p:spPr>
          <a:xfrm>
            <a:off x="685800" y="196091"/>
            <a:ext cx="8520599" cy="763500"/>
          </a:xfrm>
          <a:prstGeom prst="rect">
            <a:avLst/>
          </a:prstGeom>
          <a:noFill/>
          <a:ln>
            <a:noFill/>
          </a:ln>
        </p:spPr>
        <p:txBody>
          <a:bodyPr anchorCtr="0" anchor="t" bIns="91425" lIns="91425" rIns="91425" tIns="91425">
            <a:noAutofit/>
          </a:bodyPr>
          <a:lstStyle/>
          <a:p>
            <a:pPr indent="0" lvl="0" marL="0" marR="0" rtl="0" algn="ctr">
              <a:lnSpc>
                <a:spcPct val="100000"/>
              </a:lnSpc>
              <a:spcBef>
                <a:spcPts val="0"/>
              </a:spcBef>
              <a:spcAft>
                <a:spcPts val="0"/>
              </a:spcAft>
              <a:buClr>
                <a:schemeClr val="dk1"/>
              </a:buClr>
              <a:buSzPct val="25000"/>
              <a:buFont typeface="Calibri"/>
              <a:buNone/>
            </a:pPr>
            <a:r>
              <a:rPr b="0" i="0" lang="en-US" sz="4400" u="none" cap="none" strike="noStrike">
                <a:solidFill>
                  <a:srgbClr val="003366"/>
                </a:solidFill>
                <a:latin typeface="Calibri"/>
                <a:ea typeface="Calibri"/>
                <a:cs typeface="Calibri"/>
                <a:sym typeface="Calibri"/>
              </a:rPr>
              <a:t>PRE-ELECTION: </a:t>
            </a:r>
          </a:p>
          <a:p>
            <a:pPr indent="0" lvl="0" marL="0" marR="0" rtl="0" algn="ctr">
              <a:lnSpc>
                <a:spcPct val="100000"/>
              </a:lnSpc>
              <a:spcBef>
                <a:spcPts val="0"/>
              </a:spcBef>
              <a:spcAft>
                <a:spcPts val="0"/>
              </a:spcAft>
              <a:buClr>
                <a:schemeClr val="dk1"/>
              </a:buClr>
              <a:buSzPct val="25000"/>
              <a:buFont typeface="Calibri"/>
              <a:buNone/>
            </a:pPr>
            <a:r>
              <a:rPr b="0" i="0" lang="en-US" sz="4400" u="none" cap="none" strike="noStrike">
                <a:solidFill>
                  <a:srgbClr val="003366"/>
                </a:solidFill>
                <a:latin typeface="Calibri"/>
                <a:ea typeface="Calibri"/>
                <a:cs typeface="Calibri"/>
                <a:sym typeface="Calibri"/>
              </a:rPr>
              <a:t>WOMEN AS VOTERS</a:t>
            </a:r>
          </a:p>
        </p:txBody>
      </p:sp>
      <p:sp>
        <p:nvSpPr>
          <p:cNvPr id="163" name="Shape 163"/>
          <p:cNvSpPr txBox="1"/>
          <p:nvPr>
            <p:ph idx="1" type="body"/>
          </p:nvPr>
        </p:nvSpPr>
        <p:spPr>
          <a:xfrm>
            <a:off x="623400" y="1865775"/>
            <a:ext cx="8322300" cy="4680299"/>
          </a:xfrm>
          <a:prstGeom prst="rect">
            <a:avLst/>
          </a:prstGeom>
          <a:noFill/>
          <a:ln>
            <a:noFill/>
          </a:ln>
        </p:spPr>
        <p:txBody>
          <a:bodyPr anchorCtr="0" anchor="t" bIns="91425" lIns="91425" rIns="91425" tIns="91425">
            <a:noAutofit/>
          </a:bodyPr>
          <a:lstStyle/>
          <a:p>
            <a:pPr indent="-215900" lvl="0" marL="457200" marR="0" rtl="0" algn="l">
              <a:lnSpc>
                <a:spcPct val="100000"/>
              </a:lnSpc>
              <a:spcBef>
                <a:spcPts val="0"/>
              </a:spcBef>
              <a:spcAft>
                <a:spcPts val="0"/>
              </a:spcAft>
              <a:buClr>
                <a:schemeClr val="dk1"/>
              </a:buClr>
              <a:buSzPct val="100000"/>
              <a:buFont typeface="Arial"/>
              <a:buChar char="•"/>
            </a:pPr>
            <a:r>
              <a:rPr b="0" i="0" lang="en-US" sz="3000" u="none" cap="none" strike="noStrike">
                <a:solidFill>
                  <a:schemeClr val="dk1"/>
                </a:solidFill>
                <a:latin typeface="Calibri"/>
                <a:ea typeface="Calibri"/>
                <a:cs typeface="Calibri"/>
                <a:sym typeface="Calibri"/>
              </a:rPr>
              <a:t>Voting is a fundamental right of all citizens.</a:t>
            </a:r>
          </a:p>
          <a:p>
            <a:pPr indent="-215900" lvl="0" marL="457200" marR="0" rtl="0" algn="l">
              <a:lnSpc>
                <a:spcPct val="100000"/>
              </a:lnSpc>
              <a:spcBef>
                <a:spcPts val="0"/>
              </a:spcBef>
              <a:spcAft>
                <a:spcPts val="0"/>
              </a:spcAft>
              <a:buClr>
                <a:srgbClr val="000000"/>
              </a:buClr>
              <a:buSzPct val="100000"/>
              <a:buFont typeface="Arial"/>
              <a:buChar char="•"/>
            </a:pPr>
            <a:r>
              <a:rPr b="0" i="0" lang="en-US" sz="3000" u="none" cap="none" strike="noStrike">
                <a:solidFill>
                  <a:srgbClr val="000000"/>
                </a:solidFill>
                <a:latin typeface="Calibri"/>
                <a:ea typeface="Calibri"/>
                <a:cs typeface="Calibri"/>
                <a:sym typeface="Calibri"/>
              </a:rPr>
              <a:t>Women face significant barriers to participation during voter registration. These barriers can be: </a:t>
            </a:r>
          </a:p>
          <a:p>
            <a:pPr indent="69850" lvl="1" marL="742950" marR="0" rtl="0" algn="l">
              <a:lnSpc>
                <a:spcPct val="100000"/>
              </a:lnSpc>
              <a:spcBef>
                <a:spcPts val="0"/>
              </a:spcBef>
              <a:spcAft>
                <a:spcPts val="0"/>
              </a:spcAft>
              <a:buClr>
                <a:srgbClr val="000000"/>
              </a:buClr>
              <a:buSzPct val="100000"/>
              <a:buFont typeface="Arial"/>
              <a:buChar char="–"/>
            </a:pPr>
            <a:r>
              <a:rPr b="0" i="0" lang="en-US" sz="2400" u="none" cap="none" strike="noStrike">
                <a:solidFill>
                  <a:srgbClr val="000000"/>
                </a:solidFill>
                <a:latin typeface="Calibri"/>
                <a:ea typeface="Calibri"/>
                <a:cs typeface="Calibri"/>
                <a:sym typeface="Calibri"/>
              </a:rPr>
              <a:t>Physical</a:t>
            </a:r>
          </a:p>
          <a:p>
            <a:pPr indent="69850" lvl="1" marL="742950" marR="0" rtl="0" algn="l">
              <a:lnSpc>
                <a:spcPct val="100000"/>
              </a:lnSpc>
              <a:spcBef>
                <a:spcPts val="0"/>
              </a:spcBef>
              <a:spcAft>
                <a:spcPts val="0"/>
              </a:spcAft>
              <a:buClr>
                <a:srgbClr val="000000"/>
              </a:buClr>
              <a:buSzPct val="100000"/>
              <a:buFont typeface="Arial"/>
              <a:buChar char="–"/>
            </a:pPr>
            <a:r>
              <a:rPr b="0" i="0" lang="en-US" sz="2400" u="none" cap="none" strike="noStrike">
                <a:solidFill>
                  <a:srgbClr val="000000"/>
                </a:solidFill>
                <a:latin typeface="Calibri"/>
                <a:ea typeface="Calibri"/>
                <a:cs typeface="Calibri"/>
                <a:sym typeface="Calibri"/>
              </a:rPr>
              <a:t>Legal</a:t>
            </a:r>
          </a:p>
          <a:p>
            <a:pPr indent="69850" lvl="1" marL="742950" marR="0" rtl="0" algn="l">
              <a:lnSpc>
                <a:spcPct val="100000"/>
              </a:lnSpc>
              <a:spcBef>
                <a:spcPts val="0"/>
              </a:spcBef>
              <a:spcAft>
                <a:spcPts val="0"/>
              </a:spcAft>
              <a:buClr>
                <a:srgbClr val="000000"/>
              </a:buClr>
              <a:buSzPct val="100000"/>
              <a:buFont typeface="Arial"/>
              <a:buChar char="–"/>
            </a:pPr>
            <a:r>
              <a:rPr b="0" i="0" lang="en-US" sz="2400" u="none" cap="none" strike="noStrike">
                <a:solidFill>
                  <a:srgbClr val="000000"/>
                </a:solidFill>
                <a:latin typeface="Calibri"/>
                <a:ea typeface="Calibri"/>
                <a:cs typeface="Calibri"/>
                <a:sym typeface="Calibri"/>
              </a:rPr>
              <a:t>Logistical</a:t>
            </a:r>
          </a:p>
          <a:p>
            <a:pPr indent="69850" lvl="1" marL="742950" marR="0" rtl="0" algn="l">
              <a:lnSpc>
                <a:spcPct val="100000"/>
              </a:lnSpc>
              <a:spcBef>
                <a:spcPts val="0"/>
              </a:spcBef>
              <a:spcAft>
                <a:spcPts val="0"/>
              </a:spcAft>
              <a:buClr>
                <a:srgbClr val="000000"/>
              </a:buClr>
              <a:buSzPct val="100000"/>
              <a:buFont typeface="Arial"/>
              <a:buChar char="–"/>
            </a:pPr>
            <a:r>
              <a:rPr b="0" i="0" lang="en-US" sz="2400" u="none" cap="none" strike="noStrike">
                <a:solidFill>
                  <a:srgbClr val="000000"/>
                </a:solidFill>
                <a:latin typeface="Calibri"/>
                <a:ea typeface="Calibri"/>
                <a:cs typeface="Calibri"/>
                <a:sym typeface="Calibri"/>
              </a:rPr>
              <a:t>Historical/traditional</a:t>
            </a:r>
          </a:p>
          <a:p>
            <a:pPr indent="69850" lvl="1" marL="742950" marR="0" rtl="0" algn="l">
              <a:lnSpc>
                <a:spcPct val="100000"/>
              </a:lnSpc>
              <a:spcBef>
                <a:spcPts val="0"/>
              </a:spcBef>
              <a:spcAft>
                <a:spcPts val="0"/>
              </a:spcAft>
              <a:buClr>
                <a:srgbClr val="000000"/>
              </a:buClr>
              <a:buSzPct val="100000"/>
              <a:buFont typeface="Arial"/>
              <a:buChar char="–"/>
            </a:pPr>
            <a:r>
              <a:rPr b="0" i="0" lang="en-US" sz="2400" u="none" cap="none" strike="noStrike">
                <a:solidFill>
                  <a:srgbClr val="000000"/>
                </a:solidFill>
                <a:latin typeface="Calibri"/>
                <a:ea typeface="Calibri"/>
                <a:cs typeface="Calibri"/>
                <a:sym typeface="Calibri"/>
              </a:rPr>
              <a:t>Social</a:t>
            </a:r>
          </a:p>
          <a:p>
            <a:pPr indent="69850" lvl="1" marL="742950" marR="0" rtl="0" algn="l">
              <a:lnSpc>
                <a:spcPct val="100000"/>
              </a:lnSpc>
              <a:spcBef>
                <a:spcPts val="0"/>
              </a:spcBef>
              <a:spcAft>
                <a:spcPts val="0"/>
              </a:spcAft>
              <a:buClr>
                <a:srgbClr val="000000"/>
              </a:buClr>
              <a:buSzPct val="100000"/>
              <a:buFont typeface="Arial"/>
              <a:buChar char="–"/>
            </a:pPr>
            <a:r>
              <a:rPr b="0" i="0" lang="en-US" sz="2400" u="none" cap="none" strike="noStrike">
                <a:solidFill>
                  <a:srgbClr val="000000"/>
                </a:solidFill>
                <a:latin typeface="Calibri"/>
                <a:ea typeface="Calibri"/>
                <a:cs typeface="Calibri"/>
                <a:sym typeface="Calibri"/>
              </a:rPr>
              <a:t>Cultural</a:t>
            </a:r>
          </a:p>
        </p:txBody>
      </p:sp>
      <p:pic>
        <p:nvPicPr>
          <p:cNvPr id="164" name="Shape 164"/>
          <p:cNvPicPr preferRelativeResize="0"/>
          <p:nvPr/>
        </p:nvPicPr>
        <p:blipFill rotWithShape="1">
          <a:blip r:embed="rId3">
            <a:alphaModFix/>
          </a:blip>
          <a:srcRect b="0" l="0" r="0" t="0"/>
          <a:stretch/>
        </p:blipFill>
        <p:spPr>
          <a:xfrm>
            <a:off x="6648600" y="6567596"/>
            <a:ext cx="2495399" cy="290398"/>
          </a:xfrm>
          <a:prstGeom prst="rect">
            <a:avLst/>
          </a:prstGeom>
          <a:noFill/>
          <a:ln>
            <a:noFill/>
          </a:ln>
        </p:spPr>
      </p:pic>
      <p:pic>
        <p:nvPicPr>
          <p:cNvPr id="165" name="Shape 165"/>
          <p:cNvPicPr preferRelativeResize="0"/>
          <p:nvPr/>
        </p:nvPicPr>
        <p:blipFill rotWithShape="1">
          <a:blip r:embed="rId4">
            <a:alphaModFix/>
          </a:blip>
          <a:srcRect b="0" l="14626" r="3101" t="0"/>
          <a:stretch/>
        </p:blipFill>
        <p:spPr>
          <a:xfrm>
            <a:off x="5352275" y="3561975"/>
            <a:ext cx="2971799" cy="2741700"/>
          </a:xfrm>
          <a:prstGeom prst="rect">
            <a:avLst/>
          </a:prstGeom>
          <a:noFill/>
          <a:ln>
            <a:noFill/>
          </a:ln>
        </p:spPr>
      </p:pic>
      <p:sp>
        <p:nvSpPr>
          <p:cNvPr id="166" name="Shape 166"/>
          <p:cNvSpPr txBox="1"/>
          <p:nvPr/>
        </p:nvSpPr>
        <p:spPr>
          <a:xfrm>
            <a:off x="6041525" y="6248400"/>
            <a:ext cx="1593299" cy="228600"/>
          </a:xfrm>
          <a:prstGeom prst="rect">
            <a:avLst/>
          </a:prstGeom>
          <a:noFill/>
          <a:ln>
            <a:noFill/>
          </a:ln>
        </p:spPr>
        <p:txBody>
          <a:bodyPr anchorCtr="0" anchor="t" bIns="91425" lIns="91425" rIns="91425" tIns="91425">
            <a:noAutofit/>
          </a:bodyPr>
          <a:lstStyle/>
          <a:p>
            <a:pPr indent="0" lvl="0" marL="0" marR="0" rtl="0" algn="ctr">
              <a:lnSpc>
                <a:spcPct val="100000"/>
              </a:lnSpc>
              <a:spcBef>
                <a:spcPts val="0"/>
              </a:spcBef>
              <a:spcAft>
                <a:spcPts val="0"/>
              </a:spcAft>
              <a:buClr>
                <a:srgbClr val="000000"/>
              </a:buClr>
              <a:buSzPct val="25000"/>
              <a:buFont typeface="Arial"/>
              <a:buNone/>
            </a:pPr>
            <a:r>
              <a:rPr b="0" i="1" lang="en-US" sz="1000" u="none" cap="none" strike="noStrike">
                <a:solidFill>
                  <a:srgbClr val="000000"/>
                </a:solidFill>
                <a:latin typeface="Arial"/>
                <a:ea typeface="Arial"/>
                <a:cs typeface="Arial"/>
                <a:sym typeface="Arial"/>
              </a:rPr>
              <a:t>Picture Source: NDI</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1" name="Shape 171"/>
        <p:cNvGrpSpPr/>
        <p:nvPr/>
      </p:nvGrpSpPr>
      <p:grpSpPr>
        <a:xfrm>
          <a:off x="0" y="0"/>
          <a:ext cx="0" cy="0"/>
          <a:chOff x="0" y="0"/>
          <a:chExt cx="0" cy="0"/>
        </a:xfrm>
      </p:grpSpPr>
      <p:sp>
        <p:nvSpPr>
          <p:cNvPr id="172" name="Shape 172"/>
          <p:cNvSpPr txBox="1"/>
          <p:nvPr>
            <p:ph type="title"/>
          </p:nvPr>
        </p:nvSpPr>
        <p:spPr>
          <a:xfrm>
            <a:off x="685800" y="216538"/>
            <a:ext cx="8458200" cy="763500"/>
          </a:xfrm>
          <a:prstGeom prst="rect">
            <a:avLst/>
          </a:prstGeom>
          <a:noFill/>
          <a:ln>
            <a:noFill/>
          </a:ln>
        </p:spPr>
        <p:txBody>
          <a:bodyPr anchorCtr="0" anchor="t" bIns="91425" lIns="91425" rIns="91425" tIns="91425">
            <a:noAutofit/>
          </a:bodyPr>
          <a:lstStyle/>
          <a:p>
            <a:pPr indent="0" lvl="0" marL="0" marR="0" rtl="0" algn="ctr">
              <a:lnSpc>
                <a:spcPct val="100000"/>
              </a:lnSpc>
              <a:spcBef>
                <a:spcPts val="0"/>
              </a:spcBef>
              <a:spcAft>
                <a:spcPts val="0"/>
              </a:spcAft>
              <a:buClr>
                <a:schemeClr val="dk1"/>
              </a:buClr>
              <a:buSzPct val="25000"/>
              <a:buFont typeface="Calibri"/>
              <a:buNone/>
            </a:pPr>
            <a:r>
              <a:rPr b="0" i="0" lang="en-US" sz="4400" u="none" cap="none" strike="noStrike">
                <a:solidFill>
                  <a:srgbClr val="003366"/>
                </a:solidFill>
                <a:latin typeface="Calibri"/>
                <a:ea typeface="Calibri"/>
                <a:cs typeface="Calibri"/>
                <a:sym typeface="Calibri"/>
              </a:rPr>
              <a:t>PRE-ELECTION:</a:t>
            </a:r>
          </a:p>
          <a:p>
            <a:pPr indent="0" lvl="0" marL="0" marR="0" rtl="0" algn="ctr">
              <a:lnSpc>
                <a:spcPct val="100000"/>
              </a:lnSpc>
              <a:spcBef>
                <a:spcPts val="0"/>
              </a:spcBef>
              <a:spcAft>
                <a:spcPts val="0"/>
              </a:spcAft>
              <a:buClr>
                <a:schemeClr val="dk1"/>
              </a:buClr>
              <a:buSzPct val="25000"/>
              <a:buFont typeface="Calibri"/>
              <a:buNone/>
            </a:pPr>
            <a:r>
              <a:rPr b="0" i="0" lang="en-US" sz="4400" u="none" cap="none" strike="noStrike">
                <a:solidFill>
                  <a:srgbClr val="003366"/>
                </a:solidFill>
                <a:latin typeface="Calibri"/>
                <a:ea typeface="Calibri"/>
                <a:cs typeface="Calibri"/>
                <a:sym typeface="Calibri"/>
              </a:rPr>
              <a:t>INSTITUTIONAL BARRIERS</a:t>
            </a:r>
          </a:p>
        </p:txBody>
      </p:sp>
      <p:sp>
        <p:nvSpPr>
          <p:cNvPr id="173" name="Shape 173"/>
          <p:cNvSpPr txBox="1"/>
          <p:nvPr>
            <p:ph idx="1" type="body"/>
          </p:nvPr>
        </p:nvSpPr>
        <p:spPr>
          <a:xfrm>
            <a:off x="690075" y="1664075"/>
            <a:ext cx="8520599" cy="4881900"/>
          </a:xfrm>
          <a:prstGeom prst="rect">
            <a:avLst/>
          </a:prstGeom>
          <a:noFill/>
          <a:ln>
            <a:noFill/>
          </a:ln>
        </p:spPr>
        <p:txBody>
          <a:bodyPr anchorCtr="0" anchor="t" bIns="91425" lIns="91425" rIns="91425" tIns="91425">
            <a:noAutofit/>
          </a:bodyPr>
          <a:lstStyle/>
          <a:p>
            <a:pPr indent="-190500" lvl="0" marL="457200" marR="0" rtl="0" algn="l">
              <a:lnSpc>
                <a:spcPct val="100000"/>
              </a:lnSpc>
              <a:spcBef>
                <a:spcPts val="0"/>
              </a:spcBef>
              <a:spcAft>
                <a:spcPts val="0"/>
              </a:spcAft>
              <a:buClr>
                <a:schemeClr val="dk1"/>
              </a:buClr>
              <a:buSzPct val="100000"/>
              <a:buFont typeface="Arial"/>
              <a:buChar char="•"/>
            </a:pPr>
            <a:r>
              <a:rPr b="1" i="0" lang="en-US" sz="2600" u="none" cap="none" strike="noStrike">
                <a:solidFill>
                  <a:srgbClr val="C00000"/>
                </a:solidFill>
                <a:latin typeface="Calibri"/>
                <a:ea typeface="Calibri"/>
                <a:cs typeface="Calibri"/>
                <a:sym typeface="Calibri"/>
              </a:rPr>
              <a:t>Voter registration documentation </a:t>
            </a:r>
            <a:r>
              <a:rPr b="0" i="0" lang="en-US" sz="2600" u="none" cap="none" strike="noStrike">
                <a:solidFill>
                  <a:srgbClr val="000000"/>
                </a:solidFill>
                <a:latin typeface="Calibri"/>
                <a:ea typeface="Calibri"/>
                <a:cs typeface="Calibri"/>
                <a:sym typeface="Calibri"/>
              </a:rPr>
              <a:t>requirements can be difficult for women to provide, sometimes due to loss or lack of papers resulting from conflict or internal displacement</a:t>
            </a:r>
          </a:p>
          <a:p>
            <a:pPr indent="-190500" lvl="0" marL="457200" marR="0" rtl="0" algn="l">
              <a:lnSpc>
                <a:spcPct val="100000"/>
              </a:lnSpc>
              <a:spcBef>
                <a:spcPts val="0"/>
              </a:spcBef>
              <a:spcAft>
                <a:spcPts val="0"/>
              </a:spcAft>
              <a:buClr>
                <a:schemeClr val="dk1"/>
              </a:buClr>
              <a:buSzPct val="100000"/>
              <a:buFont typeface="Arial"/>
              <a:buChar char="•"/>
            </a:pPr>
            <a:r>
              <a:rPr b="1" i="0" lang="en-US" sz="2600" u="none" cap="none" strike="noStrike">
                <a:solidFill>
                  <a:srgbClr val="C00000"/>
                </a:solidFill>
                <a:latin typeface="Calibri"/>
                <a:ea typeface="Calibri"/>
                <a:cs typeface="Calibri"/>
                <a:sym typeface="Calibri"/>
              </a:rPr>
              <a:t>Location and hours </a:t>
            </a:r>
            <a:r>
              <a:rPr b="0" i="0" lang="en-US" sz="2600" u="none" cap="none" strike="noStrike">
                <a:solidFill>
                  <a:schemeClr val="dk1"/>
                </a:solidFill>
                <a:latin typeface="Calibri"/>
                <a:ea typeface="Calibri"/>
                <a:cs typeface="Calibri"/>
                <a:sym typeface="Calibri"/>
              </a:rPr>
              <a:t>of registration centers can present obstacles for women because of problems involving transportation or freedom of movement, domestic and childcare responsibilities, and work schedules.</a:t>
            </a:r>
          </a:p>
          <a:p>
            <a:pPr indent="-190500" lvl="0" marL="457200" marR="0" rtl="0" algn="l">
              <a:lnSpc>
                <a:spcPct val="100000"/>
              </a:lnSpc>
              <a:spcBef>
                <a:spcPts val="0"/>
              </a:spcBef>
              <a:spcAft>
                <a:spcPts val="0"/>
              </a:spcAft>
              <a:buClr>
                <a:schemeClr val="dk1"/>
              </a:buClr>
              <a:buSzPct val="100000"/>
              <a:buFont typeface="Arial"/>
              <a:buChar char="•"/>
            </a:pPr>
            <a:r>
              <a:rPr b="1" i="0" lang="en-US" sz="2600" u="none" cap="none" strike="noStrike">
                <a:solidFill>
                  <a:srgbClr val="C00000"/>
                </a:solidFill>
                <a:latin typeface="Calibri"/>
                <a:ea typeface="Calibri"/>
                <a:cs typeface="Calibri"/>
                <a:sym typeface="Calibri"/>
              </a:rPr>
              <a:t>Concerns about security </a:t>
            </a:r>
            <a:r>
              <a:rPr b="0" i="0" lang="en-US" sz="2600" u="none" cap="none" strike="noStrike">
                <a:solidFill>
                  <a:schemeClr val="dk1"/>
                </a:solidFill>
                <a:latin typeface="Calibri"/>
                <a:ea typeface="Calibri"/>
                <a:cs typeface="Calibri"/>
                <a:sym typeface="Calibri"/>
              </a:rPr>
              <a:t>at registration stations may dissuade women from going to register.</a:t>
            </a:r>
          </a:p>
          <a:p>
            <a:pPr indent="-190500" lvl="0" marL="457200" marR="0" rtl="0" algn="l">
              <a:lnSpc>
                <a:spcPct val="100000"/>
              </a:lnSpc>
              <a:spcBef>
                <a:spcPts val="0"/>
              </a:spcBef>
              <a:spcAft>
                <a:spcPts val="0"/>
              </a:spcAft>
              <a:buClr>
                <a:schemeClr val="dk1"/>
              </a:buClr>
              <a:buSzPct val="100000"/>
              <a:buFont typeface="Arial"/>
              <a:buChar char="•"/>
            </a:pPr>
            <a:r>
              <a:rPr b="1" i="0" lang="en-US" sz="2600" u="none" cap="none" strike="noStrike">
                <a:solidFill>
                  <a:srgbClr val="C00000"/>
                </a:solidFill>
                <a:latin typeface="Calibri"/>
                <a:ea typeface="Calibri"/>
                <a:cs typeface="Calibri"/>
                <a:sym typeface="Calibri"/>
              </a:rPr>
              <a:t>Conditions</a:t>
            </a:r>
            <a:r>
              <a:rPr b="0" i="0" lang="en-US" sz="2600" u="none" cap="none" strike="noStrike">
                <a:solidFill>
                  <a:schemeClr val="dk1"/>
                </a:solidFill>
                <a:latin typeface="Calibri"/>
                <a:ea typeface="Calibri"/>
                <a:cs typeface="Calibri"/>
                <a:sym typeface="Calibri"/>
              </a:rPr>
              <a:t> at polling stations such as long lines, weather and surroundings may inhibit women from registering.</a:t>
            </a:r>
          </a:p>
        </p:txBody>
      </p:sp>
      <p:pic>
        <p:nvPicPr>
          <p:cNvPr id="174" name="Shape 174"/>
          <p:cNvPicPr preferRelativeResize="0"/>
          <p:nvPr/>
        </p:nvPicPr>
        <p:blipFill rotWithShape="1">
          <a:blip r:embed="rId3">
            <a:alphaModFix/>
          </a:blip>
          <a:srcRect b="0" l="0" r="0" t="0"/>
          <a:stretch/>
        </p:blipFill>
        <p:spPr>
          <a:xfrm>
            <a:off x="6648600" y="6567596"/>
            <a:ext cx="2495399" cy="29039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9" name="Shape 179"/>
        <p:cNvGrpSpPr/>
        <p:nvPr/>
      </p:nvGrpSpPr>
      <p:grpSpPr>
        <a:xfrm>
          <a:off x="0" y="0"/>
          <a:ext cx="0" cy="0"/>
          <a:chOff x="0" y="0"/>
          <a:chExt cx="0" cy="0"/>
        </a:xfrm>
      </p:grpSpPr>
      <p:sp>
        <p:nvSpPr>
          <p:cNvPr id="180" name="Shape 180"/>
          <p:cNvSpPr txBox="1"/>
          <p:nvPr>
            <p:ph type="title"/>
          </p:nvPr>
        </p:nvSpPr>
        <p:spPr>
          <a:xfrm>
            <a:off x="623400" y="216538"/>
            <a:ext cx="8520599" cy="763500"/>
          </a:xfrm>
          <a:prstGeom prst="rect">
            <a:avLst/>
          </a:prstGeom>
          <a:noFill/>
          <a:ln>
            <a:noFill/>
          </a:ln>
        </p:spPr>
        <p:txBody>
          <a:bodyPr anchorCtr="0" anchor="t" bIns="91425" lIns="91425" rIns="91425" tIns="91425">
            <a:noAutofit/>
          </a:bodyPr>
          <a:lstStyle/>
          <a:p>
            <a:pPr indent="0" lvl="0" marL="0" marR="0" rtl="0" algn="ctr">
              <a:lnSpc>
                <a:spcPct val="100000"/>
              </a:lnSpc>
              <a:spcBef>
                <a:spcPts val="0"/>
              </a:spcBef>
              <a:spcAft>
                <a:spcPts val="0"/>
              </a:spcAft>
              <a:buClr>
                <a:schemeClr val="dk1"/>
              </a:buClr>
              <a:buSzPct val="25000"/>
              <a:buFont typeface="Calibri"/>
              <a:buNone/>
            </a:pPr>
            <a:r>
              <a:rPr b="0" i="0" lang="en-US" sz="4400" u="none" cap="none" strike="noStrike">
                <a:solidFill>
                  <a:srgbClr val="003366"/>
                </a:solidFill>
                <a:latin typeface="Calibri"/>
                <a:ea typeface="Calibri"/>
                <a:cs typeface="Calibri"/>
                <a:sym typeface="Calibri"/>
              </a:rPr>
              <a:t>INSTITUTIONAL BARRIERS:</a:t>
            </a:r>
          </a:p>
          <a:p>
            <a:pPr indent="0" lvl="0" marL="0" marR="0" rtl="0" algn="ctr">
              <a:lnSpc>
                <a:spcPct val="100000"/>
              </a:lnSpc>
              <a:spcBef>
                <a:spcPts val="0"/>
              </a:spcBef>
              <a:spcAft>
                <a:spcPts val="0"/>
              </a:spcAft>
              <a:buClr>
                <a:schemeClr val="dk1"/>
              </a:buClr>
              <a:buSzPct val="25000"/>
              <a:buFont typeface="Calibri"/>
              <a:buNone/>
            </a:pPr>
            <a:r>
              <a:rPr b="0" i="0" lang="en-US" sz="4400" u="none" cap="none" strike="noStrike">
                <a:solidFill>
                  <a:srgbClr val="003366"/>
                </a:solidFill>
                <a:latin typeface="Calibri"/>
                <a:ea typeface="Calibri"/>
                <a:cs typeface="Calibri"/>
                <a:sym typeface="Calibri"/>
              </a:rPr>
              <a:t>WHAT TO OBSERVE OR ASSESS</a:t>
            </a:r>
          </a:p>
        </p:txBody>
      </p:sp>
      <p:sp>
        <p:nvSpPr>
          <p:cNvPr id="181" name="Shape 181"/>
          <p:cNvSpPr txBox="1"/>
          <p:nvPr>
            <p:ph idx="1" type="body"/>
          </p:nvPr>
        </p:nvSpPr>
        <p:spPr>
          <a:xfrm>
            <a:off x="762000" y="1754849"/>
            <a:ext cx="8448600" cy="4791300"/>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dk1"/>
              </a:buClr>
              <a:buSzPct val="25000"/>
              <a:buFont typeface="Arial"/>
              <a:buNone/>
            </a:pPr>
            <a:r>
              <a:rPr b="1" i="0" lang="en-US" sz="3200" u="none" cap="none" strike="noStrike">
                <a:solidFill>
                  <a:srgbClr val="C00000"/>
                </a:solidFill>
                <a:latin typeface="Calibri"/>
                <a:ea typeface="Calibri"/>
                <a:cs typeface="Calibri"/>
                <a:sym typeface="Calibri"/>
              </a:rPr>
              <a:t>Assess if women are disproportionately affected by problems with the voting process, such as:</a:t>
            </a:r>
          </a:p>
          <a:p>
            <a:pPr indent="-215900" lvl="0" marL="457200" marR="0" rtl="0" algn="l">
              <a:lnSpc>
                <a:spcPct val="100000"/>
              </a:lnSpc>
              <a:spcBef>
                <a:spcPts val="0"/>
              </a:spcBef>
              <a:spcAft>
                <a:spcPts val="0"/>
              </a:spcAft>
              <a:buClr>
                <a:schemeClr val="dk1"/>
              </a:buClr>
              <a:buSzPct val="100000"/>
              <a:buFont typeface="Arial"/>
              <a:buChar char="•"/>
            </a:pPr>
            <a:r>
              <a:rPr b="0" i="0" lang="en-US" sz="3000" u="none" cap="none" strike="noStrike">
                <a:solidFill>
                  <a:schemeClr val="dk1"/>
                </a:solidFill>
                <a:latin typeface="Calibri"/>
                <a:ea typeface="Calibri"/>
                <a:cs typeface="Calibri"/>
                <a:sym typeface="Calibri"/>
              </a:rPr>
              <a:t>Do identification requirements have a negative impact on women?</a:t>
            </a:r>
          </a:p>
          <a:p>
            <a:pPr indent="-215900" lvl="0" marL="457200" marR="0" rtl="0" algn="l">
              <a:lnSpc>
                <a:spcPct val="100000"/>
              </a:lnSpc>
              <a:spcBef>
                <a:spcPts val="0"/>
              </a:spcBef>
              <a:spcAft>
                <a:spcPts val="0"/>
              </a:spcAft>
              <a:buClr>
                <a:schemeClr val="dk1"/>
              </a:buClr>
              <a:buSzPct val="100000"/>
              <a:buFont typeface="Arial"/>
              <a:buChar char="•"/>
            </a:pPr>
            <a:r>
              <a:rPr b="0" i="0" lang="en-US" sz="3000" u="none" cap="none" strike="noStrike">
                <a:solidFill>
                  <a:schemeClr val="dk1"/>
                </a:solidFill>
                <a:latin typeface="Calibri"/>
                <a:ea typeface="Calibri"/>
                <a:cs typeface="Calibri"/>
                <a:sym typeface="Calibri"/>
              </a:rPr>
              <a:t>Is the location accessible for women?</a:t>
            </a:r>
          </a:p>
          <a:p>
            <a:pPr indent="-215900" lvl="0" marL="457200" marR="0" rtl="0" algn="l">
              <a:lnSpc>
                <a:spcPct val="100000"/>
              </a:lnSpc>
              <a:spcBef>
                <a:spcPts val="0"/>
              </a:spcBef>
              <a:spcAft>
                <a:spcPts val="0"/>
              </a:spcAft>
              <a:buClr>
                <a:schemeClr val="dk1"/>
              </a:buClr>
              <a:buSzPct val="100000"/>
              <a:buFont typeface="Arial"/>
              <a:buChar char="•"/>
            </a:pPr>
            <a:r>
              <a:rPr b="0" i="0" lang="en-US" sz="3000" u="none" cap="none" strike="noStrike">
                <a:solidFill>
                  <a:schemeClr val="dk1"/>
                </a:solidFill>
                <a:latin typeface="Calibri"/>
                <a:ea typeface="Calibri"/>
                <a:cs typeface="Calibri"/>
                <a:sym typeface="Calibri"/>
              </a:rPr>
              <a:t>Is disaggregated data available to allow for a practical analysis of women’s participation?</a:t>
            </a:r>
          </a:p>
          <a:p>
            <a:pPr indent="-215900" lvl="0" marL="457200" marR="0" rtl="0" algn="l">
              <a:lnSpc>
                <a:spcPct val="100000"/>
              </a:lnSpc>
              <a:spcBef>
                <a:spcPts val="0"/>
              </a:spcBef>
              <a:spcAft>
                <a:spcPts val="0"/>
              </a:spcAft>
              <a:buClr>
                <a:schemeClr val="dk1"/>
              </a:buClr>
              <a:buSzPct val="100000"/>
              <a:buFont typeface="Arial"/>
              <a:buChar char="•"/>
            </a:pPr>
            <a:r>
              <a:rPr b="0" i="0" lang="en-US" sz="3000" u="none" cap="none" strike="noStrike">
                <a:solidFill>
                  <a:schemeClr val="dk1"/>
                </a:solidFill>
                <a:latin typeface="Calibri"/>
                <a:ea typeface="Calibri"/>
                <a:cs typeface="Calibri"/>
                <a:sym typeface="Calibri"/>
              </a:rPr>
              <a:t>Do women face threats of violence at registration?</a:t>
            </a:r>
          </a:p>
        </p:txBody>
      </p:sp>
      <p:pic>
        <p:nvPicPr>
          <p:cNvPr id="182" name="Shape 182"/>
          <p:cNvPicPr preferRelativeResize="0"/>
          <p:nvPr/>
        </p:nvPicPr>
        <p:blipFill rotWithShape="1">
          <a:blip r:embed="rId3">
            <a:alphaModFix/>
          </a:blip>
          <a:srcRect b="0" l="0" r="0" t="0"/>
          <a:stretch/>
        </p:blipFill>
        <p:spPr>
          <a:xfrm>
            <a:off x="6648600" y="6567596"/>
            <a:ext cx="2495399" cy="290398"/>
          </a:xfrm>
          <a:prstGeom prst="rect">
            <a:avLst/>
          </a:prstGeom>
          <a:noFill/>
          <a:ln>
            <a:noFill/>
          </a:ln>
        </p:spPr>
      </p:pic>
      <p:sp>
        <p:nvSpPr>
          <p:cNvPr id="183" name="Shape 183"/>
          <p:cNvSpPr txBox="1"/>
          <p:nvPr/>
        </p:nvSpPr>
        <p:spPr>
          <a:xfrm>
            <a:off x="3775350" y="6332150"/>
            <a:ext cx="1593299" cy="213898"/>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1" sz="10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8" name="Shape 188"/>
        <p:cNvGrpSpPr/>
        <p:nvPr/>
      </p:nvGrpSpPr>
      <p:grpSpPr>
        <a:xfrm>
          <a:off x="0" y="0"/>
          <a:ext cx="0" cy="0"/>
          <a:chOff x="0" y="0"/>
          <a:chExt cx="0" cy="0"/>
        </a:xfrm>
      </p:grpSpPr>
      <p:sp>
        <p:nvSpPr>
          <p:cNvPr id="189" name="Shape 189"/>
          <p:cNvSpPr txBox="1"/>
          <p:nvPr>
            <p:ph type="title"/>
          </p:nvPr>
        </p:nvSpPr>
        <p:spPr>
          <a:xfrm>
            <a:off x="623400" y="216538"/>
            <a:ext cx="8520599" cy="763500"/>
          </a:xfrm>
          <a:prstGeom prst="rect">
            <a:avLst/>
          </a:prstGeom>
          <a:noFill/>
          <a:ln>
            <a:noFill/>
          </a:ln>
        </p:spPr>
        <p:txBody>
          <a:bodyPr anchorCtr="0" anchor="t" bIns="91425" lIns="91425" rIns="91425" tIns="91425">
            <a:noAutofit/>
          </a:bodyPr>
          <a:lstStyle/>
          <a:p>
            <a:pPr indent="0" lvl="0" marL="0" marR="0" rtl="0" algn="ctr">
              <a:lnSpc>
                <a:spcPct val="100000"/>
              </a:lnSpc>
              <a:spcBef>
                <a:spcPts val="0"/>
              </a:spcBef>
              <a:spcAft>
                <a:spcPts val="0"/>
              </a:spcAft>
              <a:buClr>
                <a:schemeClr val="dk1"/>
              </a:buClr>
              <a:buSzPct val="25000"/>
              <a:buFont typeface="Calibri"/>
              <a:buNone/>
            </a:pPr>
            <a:r>
              <a:rPr b="0" i="0" lang="en-US" sz="4400" u="none" cap="none" strike="noStrike">
                <a:solidFill>
                  <a:srgbClr val="003366"/>
                </a:solidFill>
                <a:latin typeface="Calibri"/>
                <a:ea typeface="Calibri"/>
                <a:cs typeface="Calibri"/>
                <a:sym typeface="Calibri"/>
              </a:rPr>
              <a:t>EXAMPLE: BURKINA FASO</a:t>
            </a:r>
          </a:p>
        </p:txBody>
      </p:sp>
      <p:sp>
        <p:nvSpPr>
          <p:cNvPr id="190" name="Shape 190"/>
          <p:cNvSpPr txBox="1"/>
          <p:nvPr>
            <p:ph idx="1" type="body"/>
          </p:nvPr>
        </p:nvSpPr>
        <p:spPr>
          <a:xfrm>
            <a:off x="690075" y="1317450"/>
            <a:ext cx="8520599" cy="5228700"/>
          </a:xfrm>
          <a:prstGeom prst="rect">
            <a:avLst/>
          </a:prstGeom>
          <a:noFill/>
          <a:ln>
            <a:noFill/>
          </a:ln>
        </p:spPr>
        <p:txBody>
          <a:bodyPr anchorCtr="0" anchor="t" bIns="91425" lIns="91425" rIns="91425" tIns="91425">
            <a:noAutofit/>
          </a:bodyPr>
          <a:lstStyle/>
          <a:p>
            <a:pPr indent="-215900" lvl="0" marL="457200" marR="0" rtl="0" algn="l">
              <a:lnSpc>
                <a:spcPct val="100000"/>
              </a:lnSpc>
              <a:spcBef>
                <a:spcPts val="0"/>
              </a:spcBef>
              <a:spcAft>
                <a:spcPts val="0"/>
              </a:spcAft>
              <a:buClr>
                <a:schemeClr val="dk1"/>
              </a:buClr>
              <a:buSzPct val="100000"/>
              <a:buFont typeface="Trebuchet MS"/>
              <a:buChar char="•"/>
            </a:pPr>
            <a:r>
              <a:rPr b="0" i="0" lang="en-US" sz="3000" u="none" cap="none" strike="noStrike">
                <a:solidFill>
                  <a:schemeClr val="dk1"/>
                </a:solidFill>
                <a:latin typeface="Trebuchet MS"/>
                <a:ea typeface="Trebuchet MS"/>
                <a:cs typeface="Trebuchet MS"/>
                <a:sym typeface="Trebuchet MS"/>
              </a:rPr>
              <a:t>In Burkina Faso’s 2012 presidential election, women faced obstacles because of a requirement that citizens obtain a birth certificate before they could register.</a:t>
            </a:r>
          </a:p>
          <a:p>
            <a:pPr indent="-215900" lvl="0" marL="457200" marR="0" rtl="0" algn="l">
              <a:lnSpc>
                <a:spcPct val="100000"/>
              </a:lnSpc>
              <a:spcBef>
                <a:spcPts val="1200"/>
              </a:spcBef>
              <a:spcAft>
                <a:spcPts val="0"/>
              </a:spcAft>
              <a:buClr>
                <a:schemeClr val="dk1"/>
              </a:buClr>
              <a:buSzPct val="100000"/>
              <a:buFont typeface="Trebuchet MS"/>
              <a:buChar char="•"/>
            </a:pPr>
            <a:r>
              <a:rPr b="0" i="0" lang="en-US" sz="3000" u="none" cap="none" strike="noStrike">
                <a:solidFill>
                  <a:schemeClr val="dk1"/>
                </a:solidFill>
                <a:latin typeface="Trebuchet MS"/>
                <a:ea typeface="Trebuchet MS"/>
                <a:cs typeface="Trebuchet MS"/>
                <a:sym typeface="Trebuchet MS"/>
              </a:rPr>
              <a:t>Significant numbers of women did not have one because parents did not get birth certificates for female children.</a:t>
            </a:r>
          </a:p>
          <a:p>
            <a:pPr indent="-215900" lvl="0" marL="457200" marR="0" rtl="0" algn="l">
              <a:lnSpc>
                <a:spcPct val="100000"/>
              </a:lnSpc>
              <a:spcBef>
                <a:spcPts val="1200"/>
              </a:spcBef>
              <a:spcAft>
                <a:spcPts val="0"/>
              </a:spcAft>
              <a:buClr>
                <a:schemeClr val="dk1"/>
              </a:buClr>
              <a:buSzPct val="100000"/>
              <a:buFont typeface="Trebuchet MS"/>
              <a:buChar char="•"/>
            </a:pPr>
            <a:r>
              <a:rPr b="0" i="0" lang="en-US" sz="3000" u="none" cap="none" strike="noStrike">
                <a:solidFill>
                  <a:schemeClr val="dk1"/>
                </a:solidFill>
                <a:latin typeface="Trebuchet MS"/>
                <a:ea typeface="Trebuchet MS"/>
                <a:cs typeface="Trebuchet MS"/>
                <a:sym typeface="Trebuchet MS"/>
              </a:rPr>
              <a:t>This requirement put an undue burden on women that could have led to disenfranchisement.</a:t>
            </a:r>
          </a:p>
        </p:txBody>
      </p:sp>
      <p:pic>
        <p:nvPicPr>
          <p:cNvPr id="191" name="Shape 191"/>
          <p:cNvPicPr preferRelativeResize="0"/>
          <p:nvPr/>
        </p:nvPicPr>
        <p:blipFill rotWithShape="1">
          <a:blip r:embed="rId3">
            <a:alphaModFix/>
          </a:blip>
          <a:srcRect b="0" l="0" r="0" t="0"/>
          <a:stretch/>
        </p:blipFill>
        <p:spPr>
          <a:xfrm>
            <a:off x="6648600" y="6567596"/>
            <a:ext cx="2495399" cy="29039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6" name="Shape 196"/>
        <p:cNvGrpSpPr/>
        <p:nvPr/>
      </p:nvGrpSpPr>
      <p:grpSpPr>
        <a:xfrm>
          <a:off x="0" y="0"/>
          <a:ext cx="0" cy="0"/>
          <a:chOff x="0" y="0"/>
          <a:chExt cx="0" cy="0"/>
        </a:xfrm>
      </p:grpSpPr>
      <p:sp>
        <p:nvSpPr>
          <p:cNvPr id="197" name="Shape 197"/>
          <p:cNvSpPr txBox="1"/>
          <p:nvPr>
            <p:ph type="title"/>
          </p:nvPr>
        </p:nvSpPr>
        <p:spPr>
          <a:xfrm>
            <a:off x="623400" y="216538"/>
            <a:ext cx="8520599" cy="763500"/>
          </a:xfrm>
          <a:prstGeom prst="rect">
            <a:avLst/>
          </a:prstGeom>
          <a:noFill/>
          <a:ln>
            <a:noFill/>
          </a:ln>
        </p:spPr>
        <p:txBody>
          <a:bodyPr anchorCtr="0" anchor="t" bIns="91425" lIns="91425" rIns="91425" tIns="91425">
            <a:noAutofit/>
          </a:bodyPr>
          <a:lstStyle/>
          <a:p>
            <a:pPr indent="0" lvl="0" marL="0" marR="0" rtl="0" algn="ctr">
              <a:lnSpc>
                <a:spcPct val="100000"/>
              </a:lnSpc>
              <a:spcBef>
                <a:spcPts val="0"/>
              </a:spcBef>
              <a:spcAft>
                <a:spcPts val="0"/>
              </a:spcAft>
              <a:buClr>
                <a:schemeClr val="dk1"/>
              </a:buClr>
              <a:buSzPct val="25000"/>
              <a:buFont typeface="Calibri"/>
              <a:buNone/>
            </a:pPr>
            <a:r>
              <a:rPr b="0" i="0" lang="en-US" sz="4400" u="none" cap="none" strike="noStrike">
                <a:solidFill>
                  <a:srgbClr val="003366"/>
                </a:solidFill>
                <a:latin typeface="Calibri"/>
                <a:ea typeface="Calibri"/>
                <a:cs typeface="Calibri"/>
                <a:sym typeface="Calibri"/>
              </a:rPr>
              <a:t>PRE-ELECTION</a:t>
            </a:r>
          </a:p>
          <a:p>
            <a:pPr indent="0" lvl="0" marL="0" marR="0" rtl="0" algn="ctr">
              <a:lnSpc>
                <a:spcPct val="100000"/>
              </a:lnSpc>
              <a:spcBef>
                <a:spcPts val="0"/>
              </a:spcBef>
              <a:spcAft>
                <a:spcPts val="0"/>
              </a:spcAft>
              <a:buClr>
                <a:schemeClr val="dk1"/>
              </a:buClr>
              <a:buSzPct val="25000"/>
              <a:buFont typeface="Calibri"/>
              <a:buNone/>
            </a:pPr>
            <a:r>
              <a:rPr b="0" i="0" lang="en-US" sz="4400" u="none" cap="none" strike="noStrike">
                <a:solidFill>
                  <a:srgbClr val="003366"/>
                </a:solidFill>
                <a:latin typeface="Calibri"/>
                <a:ea typeface="Calibri"/>
                <a:cs typeface="Calibri"/>
                <a:sym typeface="Calibri"/>
              </a:rPr>
              <a:t>SOCIO-CULTURAL BARRIERS</a:t>
            </a:r>
          </a:p>
        </p:txBody>
      </p:sp>
      <p:sp>
        <p:nvSpPr>
          <p:cNvPr id="198" name="Shape 198"/>
          <p:cNvSpPr txBox="1"/>
          <p:nvPr>
            <p:ph idx="1" type="body"/>
          </p:nvPr>
        </p:nvSpPr>
        <p:spPr>
          <a:xfrm>
            <a:off x="762000" y="1897200"/>
            <a:ext cx="8305799" cy="4648800"/>
          </a:xfrm>
          <a:prstGeom prst="rect">
            <a:avLst/>
          </a:prstGeom>
          <a:noFill/>
          <a:ln>
            <a:noFill/>
          </a:ln>
        </p:spPr>
        <p:txBody>
          <a:bodyPr anchorCtr="0" anchor="t" bIns="91425" lIns="91425" rIns="91425" tIns="91425">
            <a:noAutofit/>
          </a:bodyPr>
          <a:lstStyle/>
          <a:p>
            <a:pPr indent="-228600" lvl="0" marL="457200" marR="0" rtl="0" algn="l">
              <a:lnSpc>
                <a:spcPct val="100000"/>
              </a:lnSpc>
              <a:spcBef>
                <a:spcPts val="0"/>
              </a:spcBef>
              <a:spcAft>
                <a:spcPts val="0"/>
              </a:spcAft>
              <a:buClr>
                <a:schemeClr val="dk1"/>
              </a:buClr>
              <a:buSzPct val="100000"/>
              <a:buFont typeface="Arial"/>
              <a:buChar char="•"/>
            </a:pPr>
            <a:r>
              <a:rPr b="1" i="0" lang="en-US" sz="3100" u="none" cap="none" strike="noStrike">
                <a:solidFill>
                  <a:srgbClr val="C00000"/>
                </a:solidFill>
                <a:latin typeface="Calibri"/>
                <a:ea typeface="Calibri"/>
                <a:cs typeface="Calibri"/>
                <a:sym typeface="Calibri"/>
              </a:rPr>
              <a:t>Time </a:t>
            </a:r>
            <a:r>
              <a:rPr b="0" i="0" lang="en-US" sz="3100" u="none" cap="none" strike="noStrike">
                <a:solidFill>
                  <a:srgbClr val="000000"/>
                </a:solidFill>
                <a:latin typeface="Calibri"/>
                <a:ea typeface="Calibri"/>
                <a:cs typeface="Calibri"/>
                <a:sym typeface="Calibri"/>
              </a:rPr>
              <a:t>constraints due to domestic duties and </a:t>
            </a:r>
          </a:p>
          <a:p>
            <a:pPr indent="-228600" lvl="0" marL="457200" marR="0" rtl="0" algn="l">
              <a:lnSpc>
                <a:spcPct val="100000"/>
              </a:lnSpc>
              <a:spcBef>
                <a:spcPts val="0"/>
              </a:spcBef>
              <a:spcAft>
                <a:spcPts val="0"/>
              </a:spcAft>
              <a:buClr>
                <a:srgbClr val="000000"/>
              </a:buClr>
              <a:buSzPct val="100000"/>
              <a:buFont typeface="Arial"/>
              <a:buChar char="•"/>
            </a:pPr>
            <a:r>
              <a:rPr b="0" i="0" lang="en-US" sz="3100" u="none" cap="none" strike="noStrike">
                <a:solidFill>
                  <a:srgbClr val="000000"/>
                </a:solidFill>
                <a:latin typeface="Calibri"/>
                <a:ea typeface="Calibri"/>
                <a:cs typeface="Calibri"/>
                <a:sym typeface="Calibri"/>
              </a:rPr>
              <a:t>Social norms may create a </a:t>
            </a:r>
            <a:r>
              <a:rPr b="1" i="0" lang="en-US" sz="3100" u="none" cap="none" strike="noStrike">
                <a:solidFill>
                  <a:srgbClr val="C00000"/>
                </a:solidFill>
                <a:latin typeface="Calibri"/>
                <a:ea typeface="Calibri"/>
                <a:cs typeface="Calibri"/>
                <a:sym typeface="Calibri"/>
              </a:rPr>
              <a:t>sense of disempowerment</a:t>
            </a:r>
            <a:r>
              <a:rPr b="0" i="0" lang="en-US" sz="3100" u="none" cap="none" strike="noStrike">
                <a:solidFill>
                  <a:srgbClr val="000000"/>
                </a:solidFill>
                <a:latin typeface="Calibri"/>
                <a:ea typeface="Calibri"/>
                <a:cs typeface="Calibri"/>
                <a:sym typeface="Calibri"/>
              </a:rPr>
              <a:t> for women or restrict choices and/or women’s freedom of movement.</a:t>
            </a:r>
          </a:p>
          <a:p>
            <a:pPr indent="0" lvl="0" marL="0" marR="0" rtl="0" algn="l">
              <a:lnSpc>
                <a:spcPct val="100000"/>
              </a:lnSpc>
              <a:spcBef>
                <a:spcPts val="0"/>
              </a:spcBef>
              <a:spcAft>
                <a:spcPts val="0"/>
              </a:spcAft>
              <a:buClr>
                <a:schemeClr val="dk1"/>
              </a:buClr>
              <a:buSzPct val="25000"/>
              <a:buFont typeface="Arial"/>
              <a:buNone/>
            </a:pPr>
            <a:r>
              <a:t/>
            </a:r>
            <a:endParaRPr b="0" i="0" sz="3100" u="none" cap="none" strike="noStrike">
              <a:solidFill>
                <a:srgbClr val="000000"/>
              </a:solidFill>
              <a:latin typeface="Calibri"/>
              <a:ea typeface="Calibri"/>
              <a:cs typeface="Calibri"/>
              <a:sym typeface="Calibri"/>
            </a:endParaRPr>
          </a:p>
        </p:txBody>
      </p:sp>
      <p:pic>
        <p:nvPicPr>
          <p:cNvPr id="199" name="Shape 199"/>
          <p:cNvPicPr preferRelativeResize="0"/>
          <p:nvPr/>
        </p:nvPicPr>
        <p:blipFill rotWithShape="1">
          <a:blip r:embed="rId3">
            <a:alphaModFix/>
          </a:blip>
          <a:srcRect b="0" l="0" r="0" t="0"/>
          <a:stretch/>
        </p:blipFill>
        <p:spPr>
          <a:xfrm>
            <a:off x="6648600" y="6567596"/>
            <a:ext cx="2495399" cy="290398"/>
          </a:xfrm>
          <a:prstGeom prst="rect">
            <a:avLst/>
          </a:prstGeom>
          <a:noFill/>
          <a:ln>
            <a:noFill/>
          </a:ln>
        </p:spPr>
      </p:pic>
      <p:pic>
        <p:nvPicPr>
          <p:cNvPr id="200" name="Shape 200"/>
          <p:cNvPicPr preferRelativeResize="0"/>
          <p:nvPr/>
        </p:nvPicPr>
        <p:blipFill rotWithShape="1">
          <a:blip r:embed="rId4">
            <a:alphaModFix/>
          </a:blip>
          <a:srcRect b="0" l="0" r="0" t="0"/>
          <a:stretch/>
        </p:blipFill>
        <p:spPr>
          <a:xfrm>
            <a:off x="3066300" y="4263800"/>
            <a:ext cx="3011400" cy="1981199"/>
          </a:xfrm>
          <a:prstGeom prst="rect">
            <a:avLst/>
          </a:prstGeom>
          <a:noFill/>
          <a:ln>
            <a:noFill/>
          </a:ln>
        </p:spPr>
      </p:pic>
      <p:sp>
        <p:nvSpPr>
          <p:cNvPr id="201" name="Shape 201"/>
          <p:cNvSpPr txBox="1"/>
          <p:nvPr/>
        </p:nvSpPr>
        <p:spPr>
          <a:xfrm>
            <a:off x="3775350" y="6172200"/>
            <a:ext cx="1593299" cy="213898"/>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rgbClr val="000000"/>
              </a:buClr>
              <a:buSzPct val="25000"/>
              <a:buFont typeface="Arial"/>
              <a:buNone/>
            </a:pPr>
            <a:r>
              <a:rPr b="0" i="1" lang="en-US" sz="1000" u="none" cap="none" strike="noStrike">
                <a:solidFill>
                  <a:srgbClr val="000000"/>
                </a:solidFill>
                <a:latin typeface="Arial"/>
                <a:ea typeface="Arial"/>
                <a:cs typeface="Arial"/>
                <a:sym typeface="Arial"/>
              </a:rPr>
              <a:t>Picture Source: GNDEM</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6" name="Shape 206"/>
        <p:cNvGrpSpPr/>
        <p:nvPr/>
      </p:nvGrpSpPr>
      <p:grpSpPr>
        <a:xfrm>
          <a:off x="0" y="0"/>
          <a:ext cx="0" cy="0"/>
          <a:chOff x="0" y="0"/>
          <a:chExt cx="0" cy="0"/>
        </a:xfrm>
      </p:grpSpPr>
      <p:sp>
        <p:nvSpPr>
          <p:cNvPr id="207" name="Shape 207"/>
          <p:cNvSpPr txBox="1"/>
          <p:nvPr>
            <p:ph type="title"/>
          </p:nvPr>
        </p:nvSpPr>
        <p:spPr>
          <a:xfrm>
            <a:off x="623400" y="216538"/>
            <a:ext cx="8520599" cy="763500"/>
          </a:xfrm>
          <a:prstGeom prst="rect">
            <a:avLst/>
          </a:prstGeom>
          <a:noFill/>
          <a:ln>
            <a:noFill/>
          </a:ln>
        </p:spPr>
        <p:txBody>
          <a:bodyPr anchorCtr="0" anchor="t" bIns="91425" lIns="91425" rIns="91425" tIns="91425">
            <a:noAutofit/>
          </a:bodyPr>
          <a:lstStyle/>
          <a:p>
            <a:pPr indent="0" lvl="0" marL="0" marR="0" rtl="0" algn="ctr">
              <a:lnSpc>
                <a:spcPct val="100000"/>
              </a:lnSpc>
              <a:spcBef>
                <a:spcPts val="0"/>
              </a:spcBef>
              <a:spcAft>
                <a:spcPts val="0"/>
              </a:spcAft>
              <a:buClr>
                <a:schemeClr val="dk1"/>
              </a:buClr>
              <a:buSzPct val="25000"/>
              <a:buFont typeface="Calibri"/>
              <a:buNone/>
            </a:pPr>
            <a:r>
              <a:rPr b="0" i="0" lang="en-US" sz="4400" u="none" cap="none" strike="noStrike">
                <a:solidFill>
                  <a:srgbClr val="003366"/>
                </a:solidFill>
                <a:latin typeface="Calibri"/>
                <a:ea typeface="Calibri"/>
                <a:cs typeface="Calibri"/>
                <a:sym typeface="Calibri"/>
              </a:rPr>
              <a:t>LEGAL AND SOCIAL-CULTURAL:</a:t>
            </a:r>
          </a:p>
          <a:p>
            <a:pPr indent="0" lvl="0" marL="0" marR="0" rtl="0" algn="ctr">
              <a:lnSpc>
                <a:spcPct val="100000"/>
              </a:lnSpc>
              <a:spcBef>
                <a:spcPts val="0"/>
              </a:spcBef>
              <a:spcAft>
                <a:spcPts val="0"/>
              </a:spcAft>
              <a:buClr>
                <a:schemeClr val="dk1"/>
              </a:buClr>
              <a:buSzPct val="25000"/>
              <a:buFont typeface="Calibri"/>
              <a:buNone/>
            </a:pPr>
            <a:r>
              <a:rPr b="0" i="0" lang="en-US" sz="4400" u="none" cap="none" strike="noStrike">
                <a:solidFill>
                  <a:srgbClr val="003366"/>
                </a:solidFill>
                <a:latin typeface="Calibri"/>
                <a:ea typeface="Calibri"/>
                <a:cs typeface="Calibri"/>
                <a:sym typeface="Calibri"/>
              </a:rPr>
              <a:t>WHAT TO OBSERVE OR ASSESS</a:t>
            </a:r>
          </a:p>
          <a:p>
            <a:pPr indent="0" lvl="0" marL="0" marR="0" rtl="0" algn="l">
              <a:lnSpc>
                <a:spcPct val="100000"/>
              </a:lnSpc>
              <a:spcBef>
                <a:spcPts val="0"/>
              </a:spcBef>
              <a:spcAft>
                <a:spcPts val="0"/>
              </a:spcAft>
              <a:buClr>
                <a:schemeClr val="dk1"/>
              </a:buClr>
              <a:buSzPct val="25000"/>
              <a:buFont typeface="Calibri"/>
              <a:buNone/>
            </a:pPr>
            <a:r>
              <a:t/>
            </a:r>
            <a:endParaRPr b="0" i="0" sz="4400" u="none" cap="none" strike="noStrike">
              <a:solidFill>
                <a:srgbClr val="003366"/>
              </a:solidFill>
              <a:latin typeface="Calibri"/>
              <a:ea typeface="Calibri"/>
              <a:cs typeface="Calibri"/>
              <a:sym typeface="Calibri"/>
            </a:endParaRPr>
          </a:p>
        </p:txBody>
      </p:sp>
      <p:sp>
        <p:nvSpPr>
          <p:cNvPr id="208" name="Shape 208"/>
          <p:cNvSpPr txBox="1"/>
          <p:nvPr>
            <p:ph idx="1" type="body"/>
          </p:nvPr>
        </p:nvSpPr>
        <p:spPr>
          <a:xfrm>
            <a:off x="690075" y="1897200"/>
            <a:ext cx="8520599" cy="4648800"/>
          </a:xfrm>
          <a:prstGeom prst="rect">
            <a:avLst/>
          </a:prstGeom>
          <a:noFill/>
          <a:ln>
            <a:noFill/>
          </a:ln>
        </p:spPr>
        <p:txBody>
          <a:bodyPr anchorCtr="0" anchor="t" bIns="91425" lIns="91425" rIns="91425" tIns="91425">
            <a:noAutofit/>
          </a:bodyPr>
          <a:lstStyle/>
          <a:p>
            <a:pPr indent="-228600" lvl="0" marL="457200" marR="0" rtl="0" algn="l">
              <a:lnSpc>
                <a:spcPct val="100000"/>
              </a:lnSpc>
              <a:spcBef>
                <a:spcPts val="0"/>
              </a:spcBef>
              <a:spcAft>
                <a:spcPts val="0"/>
              </a:spcAft>
              <a:buClr>
                <a:schemeClr val="dk1"/>
              </a:buClr>
              <a:buSzPct val="100000"/>
              <a:buFont typeface="Arial"/>
              <a:buChar char="•"/>
            </a:pPr>
            <a:r>
              <a:rPr b="0" i="0" lang="en-US" sz="3200" u="none" cap="none" strike="noStrike">
                <a:solidFill>
                  <a:schemeClr val="dk1"/>
                </a:solidFill>
                <a:latin typeface="Calibri"/>
                <a:ea typeface="Calibri"/>
                <a:cs typeface="Calibri"/>
                <a:sym typeface="Calibri"/>
              </a:rPr>
              <a:t>Do women face barriers registering to vote?</a:t>
            </a:r>
          </a:p>
          <a:p>
            <a:pPr indent="-228600" lvl="0" marL="457200" marR="0" rtl="0" algn="l">
              <a:lnSpc>
                <a:spcPct val="100000"/>
              </a:lnSpc>
              <a:spcBef>
                <a:spcPts val="0"/>
              </a:spcBef>
              <a:spcAft>
                <a:spcPts val="0"/>
              </a:spcAft>
              <a:buClr>
                <a:schemeClr val="dk1"/>
              </a:buClr>
              <a:buSzPct val="100000"/>
              <a:buFont typeface="Arial"/>
              <a:buChar char="•"/>
            </a:pPr>
            <a:r>
              <a:rPr b="0" i="0" lang="en-US" sz="3200" u="none" cap="none" strike="noStrike">
                <a:solidFill>
                  <a:schemeClr val="dk1"/>
                </a:solidFill>
                <a:latin typeface="Calibri"/>
                <a:ea typeface="Calibri"/>
                <a:cs typeface="Calibri"/>
                <a:sym typeface="Calibri"/>
              </a:rPr>
              <a:t>Do identification requirements pose a problem for women?</a:t>
            </a:r>
          </a:p>
          <a:p>
            <a:pPr indent="-228600" lvl="0" marL="457200" marR="0" rtl="0" algn="l">
              <a:lnSpc>
                <a:spcPct val="100000"/>
              </a:lnSpc>
              <a:spcBef>
                <a:spcPts val="0"/>
              </a:spcBef>
              <a:spcAft>
                <a:spcPts val="0"/>
              </a:spcAft>
              <a:buClr>
                <a:schemeClr val="dk1"/>
              </a:buClr>
              <a:buSzPct val="100000"/>
              <a:buFont typeface="Arial"/>
              <a:buChar char="•"/>
            </a:pPr>
            <a:r>
              <a:rPr b="0" i="0" lang="en-US" sz="3200" u="none" cap="none" strike="noStrike">
                <a:solidFill>
                  <a:schemeClr val="dk1"/>
                </a:solidFill>
                <a:latin typeface="Calibri"/>
                <a:ea typeface="Calibri"/>
                <a:cs typeface="Calibri"/>
                <a:sym typeface="Calibri"/>
              </a:rPr>
              <a:t>Are there access barriers or other process issues for women, such as location?</a:t>
            </a:r>
          </a:p>
          <a:p>
            <a:pPr indent="-228600" lvl="0" marL="457200" marR="0" rtl="0" algn="l">
              <a:lnSpc>
                <a:spcPct val="100000"/>
              </a:lnSpc>
              <a:spcBef>
                <a:spcPts val="0"/>
              </a:spcBef>
              <a:spcAft>
                <a:spcPts val="0"/>
              </a:spcAft>
              <a:buClr>
                <a:schemeClr val="dk1"/>
              </a:buClr>
              <a:buSzPct val="100000"/>
              <a:buFont typeface="Arial"/>
              <a:buChar char="•"/>
            </a:pPr>
            <a:r>
              <a:rPr b="0" i="0" lang="en-US" sz="3200" u="none" cap="none" strike="noStrike">
                <a:solidFill>
                  <a:schemeClr val="dk1"/>
                </a:solidFill>
                <a:latin typeface="Calibri"/>
                <a:ea typeface="Calibri"/>
                <a:cs typeface="Calibri"/>
                <a:sym typeface="Calibri"/>
              </a:rPr>
              <a:t>Are there social norms that will impact women’s knowledge, desire or ability to participate as voters or candidates?</a:t>
            </a:r>
          </a:p>
        </p:txBody>
      </p:sp>
      <p:pic>
        <p:nvPicPr>
          <p:cNvPr id="209" name="Shape 209"/>
          <p:cNvPicPr preferRelativeResize="0"/>
          <p:nvPr/>
        </p:nvPicPr>
        <p:blipFill rotWithShape="1">
          <a:blip r:embed="rId3">
            <a:alphaModFix/>
          </a:blip>
          <a:srcRect b="0" l="0" r="0" t="0"/>
          <a:stretch/>
        </p:blipFill>
        <p:spPr>
          <a:xfrm>
            <a:off x="6648600" y="6567596"/>
            <a:ext cx="2495399" cy="29039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4" name="Shape 214"/>
        <p:cNvGrpSpPr/>
        <p:nvPr/>
      </p:nvGrpSpPr>
      <p:grpSpPr>
        <a:xfrm>
          <a:off x="0" y="0"/>
          <a:ext cx="0" cy="0"/>
          <a:chOff x="0" y="0"/>
          <a:chExt cx="0" cy="0"/>
        </a:xfrm>
      </p:grpSpPr>
      <p:sp>
        <p:nvSpPr>
          <p:cNvPr id="215" name="Shape 215"/>
          <p:cNvSpPr txBox="1"/>
          <p:nvPr>
            <p:ph type="title"/>
          </p:nvPr>
        </p:nvSpPr>
        <p:spPr>
          <a:xfrm>
            <a:off x="623400" y="216538"/>
            <a:ext cx="8520599" cy="763500"/>
          </a:xfrm>
          <a:prstGeom prst="rect">
            <a:avLst/>
          </a:prstGeom>
          <a:noFill/>
          <a:ln>
            <a:noFill/>
          </a:ln>
        </p:spPr>
        <p:txBody>
          <a:bodyPr anchorCtr="0" anchor="t" bIns="91425" lIns="91425" rIns="91425" tIns="91425">
            <a:noAutofit/>
          </a:bodyPr>
          <a:lstStyle/>
          <a:p>
            <a:pPr indent="0" lvl="0" marL="0" marR="0" rtl="0" algn="ctr">
              <a:lnSpc>
                <a:spcPct val="100000"/>
              </a:lnSpc>
              <a:spcBef>
                <a:spcPts val="0"/>
              </a:spcBef>
              <a:spcAft>
                <a:spcPts val="0"/>
              </a:spcAft>
              <a:buClr>
                <a:schemeClr val="dk1"/>
              </a:buClr>
              <a:buSzPct val="25000"/>
              <a:buFont typeface="Calibri"/>
              <a:buNone/>
            </a:pPr>
            <a:r>
              <a:rPr b="0" i="0" lang="en-US" sz="4400" u="none" cap="none" strike="noStrike">
                <a:solidFill>
                  <a:srgbClr val="003366"/>
                </a:solidFill>
                <a:latin typeface="Calibri"/>
                <a:ea typeface="Calibri"/>
                <a:cs typeface="Calibri"/>
                <a:sym typeface="Calibri"/>
              </a:rPr>
              <a:t>PRE-ELECTION:</a:t>
            </a:r>
          </a:p>
          <a:p>
            <a:pPr indent="0" lvl="0" marL="0" marR="0" rtl="0" algn="ctr">
              <a:lnSpc>
                <a:spcPct val="100000"/>
              </a:lnSpc>
              <a:spcBef>
                <a:spcPts val="0"/>
              </a:spcBef>
              <a:spcAft>
                <a:spcPts val="0"/>
              </a:spcAft>
              <a:buClr>
                <a:schemeClr val="dk1"/>
              </a:buClr>
              <a:buSzPct val="25000"/>
              <a:buFont typeface="Calibri"/>
              <a:buNone/>
            </a:pPr>
            <a:r>
              <a:rPr b="0" i="0" lang="en-US" sz="4400" u="none" cap="none" strike="noStrike">
                <a:solidFill>
                  <a:srgbClr val="003366"/>
                </a:solidFill>
                <a:latin typeface="Calibri"/>
                <a:ea typeface="Calibri"/>
                <a:cs typeface="Calibri"/>
                <a:sym typeface="Calibri"/>
              </a:rPr>
              <a:t>VOTER EDUCATION</a:t>
            </a:r>
          </a:p>
        </p:txBody>
      </p:sp>
      <p:sp>
        <p:nvSpPr>
          <p:cNvPr id="216" name="Shape 216"/>
          <p:cNvSpPr txBox="1"/>
          <p:nvPr>
            <p:ph idx="1" type="body"/>
          </p:nvPr>
        </p:nvSpPr>
        <p:spPr>
          <a:xfrm>
            <a:off x="762000" y="1744750"/>
            <a:ext cx="8334900" cy="4801198"/>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dk1"/>
              </a:buClr>
              <a:buSzPct val="25000"/>
              <a:buFont typeface="Arial"/>
              <a:buNone/>
            </a:pPr>
            <a:r>
              <a:rPr b="0" i="0" lang="en-US" sz="3000" u="none" cap="none" strike="noStrike">
                <a:solidFill>
                  <a:schemeClr val="dk1"/>
                </a:solidFill>
                <a:latin typeface="Calibri"/>
                <a:ea typeface="Calibri"/>
                <a:cs typeface="Calibri"/>
                <a:sym typeface="Calibri"/>
              </a:rPr>
              <a:t>Voter education programs can be used to discourage women from voting.</a:t>
            </a:r>
          </a:p>
          <a:p>
            <a:pPr indent="0" lvl="0" marL="0" marR="0" rtl="0" algn="l">
              <a:lnSpc>
                <a:spcPct val="100000"/>
              </a:lnSpc>
              <a:spcBef>
                <a:spcPts val="0"/>
              </a:spcBef>
              <a:spcAft>
                <a:spcPts val="0"/>
              </a:spcAft>
              <a:buClr>
                <a:schemeClr val="dk1"/>
              </a:buClr>
              <a:buSzPct val="25000"/>
              <a:buFont typeface="Arial"/>
              <a:buNone/>
            </a:pPr>
            <a:r>
              <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ct val="25000"/>
              <a:buFont typeface="Arial"/>
              <a:buNone/>
            </a:pPr>
            <a:r>
              <a:rPr b="0" i="0" lang="en-US" sz="2400" u="none" cap="none" strike="noStrike">
                <a:solidFill>
                  <a:schemeClr val="dk1"/>
                </a:solidFill>
                <a:latin typeface="Calibri"/>
                <a:ea typeface="Calibri"/>
                <a:cs typeface="Calibri"/>
                <a:sym typeface="Calibri"/>
              </a:rPr>
              <a:t>Observers can analyze voter education programs to determine particular needs of women and whether they are being addressed:</a:t>
            </a:r>
          </a:p>
          <a:p>
            <a:pPr indent="-165100" lvl="0" marL="457200" marR="0" rtl="0" algn="l">
              <a:lnSpc>
                <a:spcPct val="100000"/>
              </a:lnSpc>
              <a:spcBef>
                <a:spcPts val="0"/>
              </a:spcBef>
              <a:spcAft>
                <a:spcPts val="0"/>
              </a:spcAft>
              <a:buClr>
                <a:schemeClr val="dk1"/>
              </a:buClr>
              <a:buSzPct val="100000"/>
              <a:buFont typeface="Arial"/>
              <a:buChar char="•"/>
            </a:pPr>
            <a:r>
              <a:rPr b="0" i="0" lang="en-US" sz="2200" u="none" cap="none" strike="noStrike">
                <a:solidFill>
                  <a:schemeClr val="dk1"/>
                </a:solidFill>
                <a:latin typeface="Calibri"/>
                <a:ea typeface="Calibri"/>
                <a:cs typeface="Calibri"/>
                <a:sym typeface="Calibri"/>
              </a:rPr>
              <a:t>Who is responsible for voter education?</a:t>
            </a:r>
          </a:p>
          <a:p>
            <a:pPr indent="-165100" lvl="0" marL="457200" marR="0" rtl="0" algn="l">
              <a:lnSpc>
                <a:spcPct val="100000"/>
              </a:lnSpc>
              <a:spcBef>
                <a:spcPts val="0"/>
              </a:spcBef>
              <a:spcAft>
                <a:spcPts val="0"/>
              </a:spcAft>
              <a:buClr>
                <a:schemeClr val="dk1"/>
              </a:buClr>
              <a:buSzPct val="100000"/>
              <a:buFont typeface="Arial"/>
              <a:buChar char="•"/>
            </a:pPr>
            <a:r>
              <a:rPr b="0" i="0" lang="en-US" sz="2200" u="none" cap="none" strike="noStrike">
                <a:solidFill>
                  <a:schemeClr val="dk1"/>
                </a:solidFill>
                <a:latin typeface="Calibri"/>
                <a:ea typeface="Calibri"/>
                <a:cs typeface="Calibri"/>
                <a:sym typeface="Calibri"/>
              </a:rPr>
              <a:t>Can women access the same information as men?</a:t>
            </a:r>
          </a:p>
          <a:p>
            <a:pPr indent="-165100" lvl="0" marL="457200" marR="0" rtl="0" algn="l">
              <a:lnSpc>
                <a:spcPct val="100000"/>
              </a:lnSpc>
              <a:spcBef>
                <a:spcPts val="0"/>
              </a:spcBef>
              <a:spcAft>
                <a:spcPts val="0"/>
              </a:spcAft>
              <a:buClr>
                <a:schemeClr val="dk1"/>
              </a:buClr>
              <a:buSzPct val="100000"/>
              <a:buFont typeface="Arial"/>
              <a:buChar char="•"/>
            </a:pPr>
            <a:r>
              <a:rPr b="0" i="0" lang="en-US" sz="2200" u="none" cap="none" strike="noStrike">
                <a:solidFill>
                  <a:schemeClr val="dk1"/>
                </a:solidFill>
                <a:latin typeface="Calibri"/>
                <a:ea typeface="Calibri"/>
                <a:cs typeface="Calibri"/>
                <a:sym typeface="Calibri"/>
              </a:rPr>
              <a:t>What are the key messages being communicated?</a:t>
            </a:r>
          </a:p>
          <a:p>
            <a:pPr indent="-165100" lvl="0" marL="457200" marR="0" rtl="0" algn="l">
              <a:lnSpc>
                <a:spcPct val="100000"/>
              </a:lnSpc>
              <a:spcBef>
                <a:spcPts val="0"/>
              </a:spcBef>
              <a:spcAft>
                <a:spcPts val="0"/>
              </a:spcAft>
              <a:buClr>
                <a:schemeClr val="dk1"/>
              </a:buClr>
              <a:buSzPct val="100000"/>
              <a:buFont typeface="Arial"/>
              <a:buChar char="•"/>
            </a:pPr>
            <a:r>
              <a:rPr b="0" i="0" lang="en-US" sz="2200" u="none" cap="none" strike="noStrike">
                <a:solidFill>
                  <a:schemeClr val="dk1"/>
                </a:solidFill>
                <a:latin typeface="Calibri"/>
                <a:ea typeface="Calibri"/>
                <a:cs typeface="Calibri"/>
                <a:sym typeface="Calibri"/>
              </a:rPr>
              <a:t>Does voter education reproduce gender stereotypes or sexist language?</a:t>
            </a:r>
          </a:p>
          <a:p>
            <a:pPr indent="-165100" lvl="0" marL="457200" marR="0" rtl="0" algn="l">
              <a:lnSpc>
                <a:spcPct val="100000"/>
              </a:lnSpc>
              <a:spcBef>
                <a:spcPts val="0"/>
              </a:spcBef>
              <a:spcAft>
                <a:spcPts val="0"/>
              </a:spcAft>
              <a:buClr>
                <a:schemeClr val="dk1"/>
              </a:buClr>
              <a:buSzPct val="100000"/>
              <a:buFont typeface="Arial"/>
              <a:buChar char="•"/>
            </a:pPr>
            <a:r>
              <a:rPr b="0" i="0" lang="en-US" sz="2200" u="none" cap="none" strike="noStrike">
                <a:solidFill>
                  <a:schemeClr val="dk1"/>
                </a:solidFill>
                <a:latin typeface="Calibri"/>
                <a:ea typeface="Calibri"/>
                <a:cs typeface="Calibri"/>
                <a:sym typeface="Calibri"/>
              </a:rPr>
              <a:t>Do voter education messages sufficiently address the specific needs of both the male and female electorate?</a:t>
            </a:r>
          </a:p>
        </p:txBody>
      </p:sp>
      <p:pic>
        <p:nvPicPr>
          <p:cNvPr id="217" name="Shape 217"/>
          <p:cNvPicPr preferRelativeResize="0"/>
          <p:nvPr/>
        </p:nvPicPr>
        <p:blipFill rotWithShape="1">
          <a:blip r:embed="rId3">
            <a:alphaModFix/>
          </a:blip>
          <a:srcRect b="0" l="0" r="0" t="0"/>
          <a:stretch/>
        </p:blipFill>
        <p:spPr>
          <a:xfrm>
            <a:off x="6648600" y="6567596"/>
            <a:ext cx="2495399" cy="29039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2" name="Shape 222"/>
        <p:cNvGrpSpPr/>
        <p:nvPr/>
      </p:nvGrpSpPr>
      <p:grpSpPr>
        <a:xfrm>
          <a:off x="0" y="0"/>
          <a:ext cx="0" cy="0"/>
          <a:chOff x="0" y="0"/>
          <a:chExt cx="0" cy="0"/>
        </a:xfrm>
      </p:grpSpPr>
      <p:sp>
        <p:nvSpPr>
          <p:cNvPr id="223" name="Shape 223"/>
          <p:cNvSpPr txBox="1"/>
          <p:nvPr>
            <p:ph type="title"/>
          </p:nvPr>
        </p:nvSpPr>
        <p:spPr>
          <a:xfrm>
            <a:off x="623400" y="216538"/>
            <a:ext cx="8520599" cy="763500"/>
          </a:xfrm>
          <a:prstGeom prst="rect">
            <a:avLst/>
          </a:prstGeom>
          <a:noFill/>
          <a:ln>
            <a:noFill/>
          </a:ln>
        </p:spPr>
        <p:txBody>
          <a:bodyPr anchorCtr="0" anchor="t" bIns="91425" lIns="91425" rIns="91425" tIns="91425">
            <a:noAutofit/>
          </a:bodyPr>
          <a:lstStyle/>
          <a:p>
            <a:pPr indent="0" lvl="0" marL="0" marR="0" rtl="0" algn="ctr">
              <a:lnSpc>
                <a:spcPct val="100000"/>
              </a:lnSpc>
              <a:spcBef>
                <a:spcPts val="0"/>
              </a:spcBef>
              <a:spcAft>
                <a:spcPts val="0"/>
              </a:spcAft>
              <a:buClr>
                <a:schemeClr val="dk1"/>
              </a:buClr>
              <a:buSzPct val="25000"/>
              <a:buFont typeface="Calibri"/>
              <a:buNone/>
            </a:pPr>
            <a:r>
              <a:rPr b="0" i="0" lang="en-US" sz="4400" u="none" cap="none" strike="noStrike">
                <a:solidFill>
                  <a:srgbClr val="003366"/>
                </a:solidFill>
                <a:latin typeface="Calibri"/>
                <a:ea typeface="Calibri"/>
                <a:cs typeface="Calibri"/>
                <a:sym typeface="Calibri"/>
              </a:rPr>
              <a:t>PRE-ELECTION:</a:t>
            </a:r>
          </a:p>
          <a:p>
            <a:pPr indent="0" lvl="0" marL="0" marR="0" rtl="0" algn="ctr">
              <a:lnSpc>
                <a:spcPct val="100000"/>
              </a:lnSpc>
              <a:spcBef>
                <a:spcPts val="0"/>
              </a:spcBef>
              <a:spcAft>
                <a:spcPts val="0"/>
              </a:spcAft>
              <a:buClr>
                <a:schemeClr val="dk1"/>
              </a:buClr>
              <a:buSzPct val="25000"/>
              <a:buFont typeface="Calibri"/>
              <a:buNone/>
            </a:pPr>
            <a:r>
              <a:rPr b="0" i="0" lang="en-US" sz="4400" u="none" cap="none" strike="noStrike">
                <a:solidFill>
                  <a:srgbClr val="003366"/>
                </a:solidFill>
                <a:latin typeface="Calibri"/>
                <a:ea typeface="Calibri"/>
                <a:cs typeface="Calibri"/>
                <a:sym typeface="Calibri"/>
              </a:rPr>
              <a:t>WOMEN AS CANDIDATES</a:t>
            </a:r>
          </a:p>
        </p:txBody>
      </p:sp>
      <p:sp>
        <p:nvSpPr>
          <p:cNvPr id="224" name="Shape 224"/>
          <p:cNvSpPr txBox="1"/>
          <p:nvPr>
            <p:ph idx="1" type="body"/>
          </p:nvPr>
        </p:nvSpPr>
        <p:spPr>
          <a:xfrm>
            <a:off x="761999" y="1897200"/>
            <a:ext cx="8448675" cy="4648800"/>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dk1"/>
              </a:buClr>
              <a:buSzPct val="25000"/>
              <a:buFont typeface="Arial"/>
              <a:buNone/>
            </a:pPr>
            <a:r>
              <a:rPr b="0" i="0" lang="en-US" sz="3200" u="none" cap="none" strike="noStrike">
                <a:solidFill>
                  <a:schemeClr val="dk1"/>
                </a:solidFill>
                <a:latin typeface="Calibri"/>
                <a:ea typeface="Calibri"/>
                <a:cs typeface="Calibri"/>
                <a:sym typeface="Calibri"/>
              </a:rPr>
              <a:t>Observing inclusiveness in elections involves paying attention to norms and practices that affect equity in men’s and women’s ability to run for public office and can include:</a:t>
            </a:r>
          </a:p>
          <a:p>
            <a:pPr indent="-228600" lvl="0" marL="457200" marR="0" rtl="0" algn="l">
              <a:lnSpc>
                <a:spcPct val="100000"/>
              </a:lnSpc>
              <a:spcBef>
                <a:spcPts val="0"/>
              </a:spcBef>
              <a:spcAft>
                <a:spcPts val="0"/>
              </a:spcAft>
              <a:buClr>
                <a:srgbClr val="C00000"/>
              </a:buClr>
              <a:buSzPct val="100000"/>
              <a:buFont typeface="Arial"/>
              <a:buChar char="•"/>
            </a:pPr>
            <a:r>
              <a:rPr b="1" i="0" lang="en-US" sz="3200" u="none" cap="none" strike="noStrike">
                <a:solidFill>
                  <a:srgbClr val="C00000"/>
                </a:solidFill>
                <a:latin typeface="Calibri"/>
                <a:ea typeface="Calibri"/>
                <a:cs typeface="Calibri"/>
                <a:sym typeface="Calibri"/>
              </a:rPr>
              <a:t>Electoral systems</a:t>
            </a:r>
          </a:p>
          <a:p>
            <a:pPr indent="-228600" lvl="0" marL="457200" marR="0" rtl="0" algn="l">
              <a:lnSpc>
                <a:spcPct val="100000"/>
              </a:lnSpc>
              <a:spcBef>
                <a:spcPts val="0"/>
              </a:spcBef>
              <a:spcAft>
                <a:spcPts val="0"/>
              </a:spcAft>
              <a:buClr>
                <a:srgbClr val="C00000"/>
              </a:buClr>
              <a:buSzPct val="100000"/>
              <a:buFont typeface="Arial"/>
              <a:buChar char="•"/>
            </a:pPr>
            <a:r>
              <a:rPr b="1" i="0" lang="en-US" sz="3200" u="none" cap="none" strike="noStrike">
                <a:solidFill>
                  <a:srgbClr val="C00000"/>
                </a:solidFill>
                <a:latin typeface="Calibri"/>
                <a:ea typeface="Calibri"/>
                <a:cs typeface="Calibri"/>
                <a:sym typeface="Calibri"/>
              </a:rPr>
              <a:t>Nominating procedures</a:t>
            </a:r>
          </a:p>
          <a:p>
            <a:pPr indent="-228600" lvl="0" marL="457200" marR="0" rtl="0" algn="l">
              <a:lnSpc>
                <a:spcPct val="100000"/>
              </a:lnSpc>
              <a:spcBef>
                <a:spcPts val="0"/>
              </a:spcBef>
              <a:spcAft>
                <a:spcPts val="0"/>
              </a:spcAft>
              <a:buClr>
                <a:srgbClr val="C00000"/>
              </a:buClr>
              <a:buSzPct val="100000"/>
              <a:buFont typeface="Arial"/>
              <a:buChar char="•"/>
            </a:pPr>
            <a:r>
              <a:rPr b="1" i="0" lang="en-US" sz="3200" u="none" cap="none" strike="noStrike">
                <a:solidFill>
                  <a:srgbClr val="C00000"/>
                </a:solidFill>
                <a:latin typeface="Calibri"/>
                <a:ea typeface="Calibri"/>
                <a:cs typeface="Calibri"/>
                <a:sym typeface="Calibri"/>
              </a:rPr>
              <a:t>Political party practices</a:t>
            </a:r>
          </a:p>
          <a:p>
            <a:pPr indent="-228600" lvl="0" marL="457200" marR="0" rtl="0" algn="l">
              <a:lnSpc>
                <a:spcPct val="100000"/>
              </a:lnSpc>
              <a:spcBef>
                <a:spcPts val="0"/>
              </a:spcBef>
              <a:spcAft>
                <a:spcPts val="0"/>
              </a:spcAft>
              <a:buClr>
                <a:srgbClr val="C00000"/>
              </a:buClr>
              <a:buSzPct val="100000"/>
              <a:buFont typeface="Arial"/>
              <a:buChar char="•"/>
            </a:pPr>
            <a:r>
              <a:rPr b="1" i="0" lang="en-US" sz="3200" u="none" cap="none" strike="noStrike">
                <a:solidFill>
                  <a:srgbClr val="C00000"/>
                </a:solidFill>
                <a:latin typeface="Calibri"/>
                <a:ea typeface="Calibri"/>
                <a:cs typeface="Calibri"/>
                <a:sym typeface="Calibri"/>
              </a:rPr>
              <a:t>Political-electoral financing systems</a:t>
            </a:r>
          </a:p>
          <a:p>
            <a:pPr indent="-228600" lvl="0" marL="457200" marR="0" rtl="0" algn="l">
              <a:lnSpc>
                <a:spcPct val="100000"/>
              </a:lnSpc>
              <a:spcBef>
                <a:spcPts val="0"/>
              </a:spcBef>
              <a:spcAft>
                <a:spcPts val="0"/>
              </a:spcAft>
              <a:buClr>
                <a:srgbClr val="C00000"/>
              </a:buClr>
              <a:buSzPct val="100000"/>
              <a:buFont typeface="Arial"/>
              <a:buChar char="•"/>
            </a:pPr>
            <a:r>
              <a:rPr b="1" i="0" lang="en-US" sz="3200" u="none" cap="none" strike="noStrike">
                <a:solidFill>
                  <a:srgbClr val="C00000"/>
                </a:solidFill>
                <a:latin typeface="Calibri"/>
                <a:ea typeface="Calibri"/>
                <a:cs typeface="Calibri"/>
                <a:sym typeface="Calibri"/>
              </a:rPr>
              <a:t>Media and social media coverage</a:t>
            </a:r>
          </a:p>
        </p:txBody>
      </p:sp>
      <p:pic>
        <p:nvPicPr>
          <p:cNvPr id="225" name="Shape 225"/>
          <p:cNvPicPr preferRelativeResize="0"/>
          <p:nvPr/>
        </p:nvPicPr>
        <p:blipFill rotWithShape="1">
          <a:blip r:embed="rId3">
            <a:alphaModFix/>
          </a:blip>
          <a:srcRect b="0" l="0" r="0" t="0"/>
          <a:stretch/>
        </p:blipFill>
        <p:spPr>
          <a:xfrm>
            <a:off x="6648600" y="6567596"/>
            <a:ext cx="2495399" cy="29039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0" name="Shape 230"/>
        <p:cNvGrpSpPr/>
        <p:nvPr/>
      </p:nvGrpSpPr>
      <p:grpSpPr>
        <a:xfrm>
          <a:off x="0" y="0"/>
          <a:ext cx="0" cy="0"/>
          <a:chOff x="0" y="0"/>
          <a:chExt cx="0" cy="0"/>
        </a:xfrm>
      </p:grpSpPr>
      <p:sp>
        <p:nvSpPr>
          <p:cNvPr id="231" name="Shape 231"/>
          <p:cNvSpPr txBox="1"/>
          <p:nvPr>
            <p:ph type="title"/>
          </p:nvPr>
        </p:nvSpPr>
        <p:spPr>
          <a:xfrm>
            <a:off x="623400" y="216538"/>
            <a:ext cx="8520599" cy="763500"/>
          </a:xfrm>
          <a:prstGeom prst="rect">
            <a:avLst/>
          </a:prstGeom>
          <a:noFill/>
          <a:ln>
            <a:noFill/>
          </a:ln>
        </p:spPr>
        <p:txBody>
          <a:bodyPr anchorCtr="0" anchor="t" bIns="91425" lIns="91425" rIns="91425" tIns="91425">
            <a:noAutofit/>
          </a:bodyPr>
          <a:lstStyle/>
          <a:p>
            <a:pPr indent="0" lvl="0" marL="0" marR="0" rtl="0" algn="ctr">
              <a:lnSpc>
                <a:spcPct val="100000"/>
              </a:lnSpc>
              <a:spcBef>
                <a:spcPts val="0"/>
              </a:spcBef>
              <a:spcAft>
                <a:spcPts val="0"/>
              </a:spcAft>
              <a:buClr>
                <a:schemeClr val="dk1"/>
              </a:buClr>
              <a:buSzPct val="25000"/>
              <a:buFont typeface="Calibri"/>
              <a:buNone/>
            </a:pPr>
            <a:r>
              <a:rPr b="0" i="0" lang="en-US" sz="4400" u="none" cap="none" strike="noStrike">
                <a:solidFill>
                  <a:srgbClr val="003366"/>
                </a:solidFill>
                <a:latin typeface="Calibri"/>
                <a:ea typeface="Calibri"/>
                <a:cs typeface="Calibri"/>
                <a:sym typeface="Calibri"/>
              </a:rPr>
              <a:t>PRE-ELECTION:</a:t>
            </a:r>
          </a:p>
          <a:p>
            <a:pPr indent="0" lvl="0" marL="0" marR="0" rtl="0" algn="ctr">
              <a:lnSpc>
                <a:spcPct val="100000"/>
              </a:lnSpc>
              <a:spcBef>
                <a:spcPts val="0"/>
              </a:spcBef>
              <a:spcAft>
                <a:spcPts val="0"/>
              </a:spcAft>
              <a:buClr>
                <a:schemeClr val="dk1"/>
              </a:buClr>
              <a:buSzPct val="25000"/>
              <a:buFont typeface="Calibri"/>
              <a:buNone/>
            </a:pPr>
            <a:r>
              <a:rPr b="0" i="0" lang="en-US" sz="4400" u="none" cap="none" strike="noStrike">
                <a:solidFill>
                  <a:srgbClr val="003366"/>
                </a:solidFill>
                <a:latin typeface="Calibri"/>
                <a:ea typeface="Calibri"/>
                <a:cs typeface="Calibri"/>
                <a:sym typeface="Calibri"/>
              </a:rPr>
              <a:t>WOMEN AS CANDIDATES</a:t>
            </a:r>
          </a:p>
        </p:txBody>
      </p:sp>
      <p:sp>
        <p:nvSpPr>
          <p:cNvPr id="232" name="Shape 232"/>
          <p:cNvSpPr txBox="1"/>
          <p:nvPr>
            <p:ph idx="1" type="body"/>
          </p:nvPr>
        </p:nvSpPr>
        <p:spPr>
          <a:xfrm>
            <a:off x="761999" y="1897200"/>
            <a:ext cx="4966500" cy="4648800"/>
          </a:xfrm>
          <a:prstGeom prst="rect">
            <a:avLst/>
          </a:prstGeom>
          <a:noFill/>
          <a:ln>
            <a:noFill/>
          </a:ln>
        </p:spPr>
        <p:txBody>
          <a:bodyPr anchorCtr="0" anchor="t" bIns="91425" lIns="91425" rIns="91425" tIns="91425">
            <a:noAutofit/>
          </a:bodyPr>
          <a:lstStyle/>
          <a:p>
            <a:pPr indent="-393700" lvl="0" marL="457200" marR="0" rtl="0" algn="l">
              <a:lnSpc>
                <a:spcPct val="115000"/>
              </a:lnSpc>
              <a:spcBef>
                <a:spcPts val="0"/>
              </a:spcBef>
              <a:spcAft>
                <a:spcPts val="0"/>
              </a:spcAft>
              <a:buClr>
                <a:srgbClr val="000000"/>
              </a:buClr>
              <a:buSzPct val="100000"/>
              <a:buFont typeface="Trebuchet MS"/>
              <a:buChar char="•"/>
            </a:pPr>
            <a:r>
              <a:rPr b="0" i="0" lang="en-US" sz="2600" u="none" cap="none" strike="noStrike">
                <a:solidFill>
                  <a:srgbClr val="000000"/>
                </a:solidFill>
                <a:latin typeface="Trebuchet MS"/>
                <a:ea typeface="Trebuchet MS"/>
                <a:cs typeface="Trebuchet MS"/>
                <a:sym typeface="Trebuchet MS"/>
              </a:rPr>
              <a:t>The high costs of campaigning and conservative traditions can dissuade women from entering formal politics.</a:t>
            </a:r>
          </a:p>
          <a:p>
            <a:pPr indent="-393700" lvl="0" marL="457200" marR="0" rtl="0" algn="l">
              <a:lnSpc>
                <a:spcPct val="115000"/>
              </a:lnSpc>
              <a:spcBef>
                <a:spcPts val="700"/>
              </a:spcBef>
              <a:spcAft>
                <a:spcPts val="0"/>
              </a:spcAft>
              <a:buClr>
                <a:srgbClr val="000000"/>
              </a:buClr>
              <a:buSzPct val="100000"/>
              <a:buFont typeface="Trebuchet MS"/>
              <a:buChar char="•"/>
            </a:pPr>
            <a:r>
              <a:rPr b="0" i="0" lang="en-US" sz="2600" u="none" cap="none" strike="noStrike">
                <a:solidFill>
                  <a:srgbClr val="000000"/>
                </a:solidFill>
                <a:latin typeface="Trebuchet MS"/>
                <a:ea typeface="Trebuchet MS"/>
                <a:cs typeface="Trebuchet MS"/>
                <a:sym typeface="Trebuchet MS"/>
              </a:rPr>
              <a:t>Election coverage by media can be discriminatory or unfair, or promote negative stereotypes of women.</a:t>
            </a:r>
          </a:p>
        </p:txBody>
      </p:sp>
      <p:pic>
        <p:nvPicPr>
          <p:cNvPr id="233" name="Shape 233"/>
          <p:cNvPicPr preferRelativeResize="0"/>
          <p:nvPr/>
        </p:nvPicPr>
        <p:blipFill rotWithShape="1">
          <a:blip r:embed="rId3">
            <a:alphaModFix/>
          </a:blip>
          <a:srcRect b="0" l="0" r="0" t="0"/>
          <a:stretch/>
        </p:blipFill>
        <p:spPr>
          <a:xfrm>
            <a:off x="6648600" y="6567596"/>
            <a:ext cx="2495399" cy="290398"/>
          </a:xfrm>
          <a:prstGeom prst="rect">
            <a:avLst/>
          </a:prstGeom>
          <a:noFill/>
          <a:ln>
            <a:noFill/>
          </a:ln>
        </p:spPr>
      </p:pic>
      <p:pic>
        <p:nvPicPr>
          <p:cNvPr id="234" name="Shape 234"/>
          <p:cNvPicPr preferRelativeResize="0"/>
          <p:nvPr/>
        </p:nvPicPr>
        <p:blipFill rotWithShape="1">
          <a:blip r:embed="rId4">
            <a:alphaModFix/>
          </a:blip>
          <a:srcRect b="0" l="0" r="0" t="0"/>
          <a:stretch/>
        </p:blipFill>
        <p:spPr>
          <a:xfrm>
            <a:off x="5601225" y="1897200"/>
            <a:ext cx="3409948" cy="3730375"/>
          </a:xfrm>
          <a:prstGeom prst="rect">
            <a:avLst/>
          </a:prstGeom>
          <a:noFill/>
          <a:ln>
            <a:noFill/>
          </a:ln>
        </p:spPr>
      </p:pic>
      <p:sp>
        <p:nvSpPr>
          <p:cNvPr id="235" name="Shape 235"/>
          <p:cNvSpPr txBox="1"/>
          <p:nvPr/>
        </p:nvSpPr>
        <p:spPr>
          <a:xfrm>
            <a:off x="6509550" y="5551375"/>
            <a:ext cx="1593299" cy="228600"/>
          </a:xfrm>
          <a:prstGeom prst="rect">
            <a:avLst/>
          </a:prstGeom>
          <a:noFill/>
          <a:ln>
            <a:noFill/>
          </a:ln>
        </p:spPr>
        <p:txBody>
          <a:bodyPr anchorCtr="0" anchor="t" bIns="91425" lIns="91425" rIns="91425" tIns="91425">
            <a:noAutofit/>
          </a:bodyPr>
          <a:lstStyle/>
          <a:p>
            <a:pPr indent="0" lvl="0" marL="0" marR="0" rtl="0" algn="ctr">
              <a:lnSpc>
                <a:spcPct val="100000"/>
              </a:lnSpc>
              <a:spcBef>
                <a:spcPts val="0"/>
              </a:spcBef>
              <a:spcAft>
                <a:spcPts val="0"/>
              </a:spcAft>
              <a:buClr>
                <a:srgbClr val="000000"/>
              </a:buClr>
              <a:buSzPct val="25000"/>
              <a:buFont typeface="Arial"/>
              <a:buNone/>
            </a:pPr>
            <a:r>
              <a:rPr b="0" i="1" lang="en-US" sz="1000" u="none" cap="none" strike="noStrike">
                <a:solidFill>
                  <a:srgbClr val="000000"/>
                </a:solidFill>
                <a:latin typeface="Arial"/>
                <a:ea typeface="Arial"/>
                <a:cs typeface="Arial"/>
                <a:sym typeface="Arial"/>
              </a:rPr>
              <a:t>Picture Source: NDI</a:t>
            </a: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0" name="Shape 240"/>
        <p:cNvGrpSpPr/>
        <p:nvPr/>
      </p:nvGrpSpPr>
      <p:grpSpPr>
        <a:xfrm>
          <a:off x="0" y="0"/>
          <a:ext cx="0" cy="0"/>
          <a:chOff x="0" y="0"/>
          <a:chExt cx="0" cy="0"/>
        </a:xfrm>
      </p:grpSpPr>
      <p:sp>
        <p:nvSpPr>
          <p:cNvPr id="241" name="Shape 241"/>
          <p:cNvSpPr txBox="1"/>
          <p:nvPr>
            <p:ph type="title"/>
          </p:nvPr>
        </p:nvSpPr>
        <p:spPr>
          <a:xfrm>
            <a:off x="623400" y="216538"/>
            <a:ext cx="8520599" cy="763500"/>
          </a:xfrm>
          <a:prstGeom prst="rect">
            <a:avLst/>
          </a:prstGeom>
          <a:noFill/>
          <a:ln>
            <a:noFill/>
          </a:ln>
        </p:spPr>
        <p:txBody>
          <a:bodyPr anchorCtr="0" anchor="t" bIns="91425" lIns="91425" rIns="91425" tIns="91425">
            <a:noAutofit/>
          </a:bodyPr>
          <a:lstStyle/>
          <a:p>
            <a:pPr indent="0" lvl="0" marL="0" marR="0" rtl="0" algn="ctr">
              <a:lnSpc>
                <a:spcPct val="100000"/>
              </a:lnSpc>
              <a:spcBef>
                <a:spcPts val="0"/>
              </a:spcBef>
              <a:spcAft>
                <a:spcPts val="0"/>
              </a:spcAft>
              <a:buClr>
                <a:schemeClr val="dk1"/>
              </a:buClr>
              <a:buSzPct val="25000"/>
              <a:buFont typeface="Calibri"/>
              <a:buNone/>
            </a:pPr>
            <a:r>
              <a:rPr b="0" i="0" lang="en-US" sz="4400" u="none" cap="none" strike="noStrike">
                <a:solidFill>
                  <a:srgbClr val="003366"/>
                </a:solidFill>
                <a:latin typeface="Calibri"/>
                <a:ea typeface="Calibri"/>
                <a:cs typeface="Calibri"/>
                <a:sym typeface="Calibri"/>
              </a:rPr>
              <a:t>PRE-ELECTION:</a:t>
            </a:r>
          </a:p>
          <a:p>
            <a:pPr indent="0" lvl="0" marL="0" marR="0" rtl="0" algn="ctr">
              <a:lnSpc>
                <a:spcPct val="100000"/>
              </a:lnSpc>
              <a:spcBef>
                <a:spcPts val="0"/>
              </a:spcBef>
              <a:spcAft>
                <a:spcPts val="0"/>
              </a:spcAft>
              <a:buClr>
                <a:schemeClr val="dk1"/>
              </a:buClr>
              <a:buSzPct val="25000"/>
              <a:buFont typeface="Calibri"/>
              <a:buNone/>
            </a:pPr>
            <a:r>
              <a:rPr b="0" i="0" lang="en-US" sz="4400" u="none" cap="none" strike="noStrike">
                <a:solidFill>
                  <a:srgbClr val="003366"/>
                </a:solidFill>
                <a:latin typeface="Calibri"/>
                <a:ea typeface="Calibri"/>
                <a:cs typeface="Calibri"/>
                <a:sym typeface="Calibri"/>
              </a:rPr>
              <a:t>WOMEN AS CANDIDATES</a:t>
            </a:r>
          </a:p>
        </p:txBody>
      </p:sp>
      <p:sp>
        <p:nvSpPr>
          <p:cNvPr id="242" name="Shape 242"/>
          <p:cNvSpPr txBox="1"/>
          <p:nvPr>
            <p:ph idx="1" type="body"/>
          </p:nvPr>
        </p:nvSpPr>
        <p:spPr>
          <a:xfrm>
            <a:off x="761999" y="1897200"/>
            <a:ext cx="8448675" cy="4648800"/>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dk1"/>
              </a:buClr>
              <a:buSzPct val="25000"/>
              <a:buFont typeface="Arial"/>
              <a:buNone/>
            </a:pPr>
            <a:r>
              <a:rPr b="0" i="0" lang="en-US" sz="3200" u="none" cap="none" strike="noStrike">
                <a:solidFill>
                  <a:schemeClr val="dk1"/>
                </a:solidFill>
                <a:latin typeface="Calibri"/>
                <a:ea typeface="Calibri"/>
                <a:cs typeface="Calibri"/>
                <a:sym typeface="Calibri"/>
              </a:rPr>
              <a:t>A key aspect monitors can assess is election coverage by media - including social media - of female candidates.</a:t>
            </a:r>
          </a:p>
          <a:p>
            <a:pPr indent="-228600" lvl="0" marL="457200" marR="0" rtl="0" algn="l">
              <a:lnSpc>
                <a:spcPct val="100000"/>
              </a:lnSpc>
              <a:spcBef>
                <a:spcPts val="0"/>
              </a:spcBef>
              <a:spcAft>
                <a:spcPts val="0"/>
              </a:spcAft>
              <a:buClr>
                <a:schemeClr val="dk1"/>
              </a:buClr>
              <a:buSzPct val="100000"/>
              <a:buFont typeface="Arial"/>
              <a:buChar char="•"/>
            </a:pPr>
            <a:r>
              <a:rPr b="0" i="0" lang="en-US" sz="3200" u="none" cap="none" strike="noStrike">
                <a:solidFill>
                  <a:schemeClr val="dk1"/>
                </a:solidFill>
                <a:latin typeface="Calibri"/>
                <a:ea typeface="Calibri"/>
                <a:cs typeface="Calibri"/>
                <a:sym typeface="Calibri"/>
              </a:rPr>
              <a:t>Is it fair coverage?</a:t>
            </a:r>
          </a:p>
          <a:p>
            <a:pPr indent="-228600" lvl="0" marL="457200" marR="0" rtl="0" algn="l">
              <a:lnSpc>
                <a:spcPct val="100000"/>
              </a:lnSpc>
              <a:spcBef>
                <a:spcPts val="0"/>
              </a:spcBef>
              <a:spcAft>
                <a:spcPts val="0"/>
              </a:spcAft>
              <a:buClr>
                <a:schemeClr val="dk1"/>
              </a:buClr>
              <a:buSzPct val="100000"/>
              <a:buFont typeface="Arial"/>
              <a:buChar char="•"/>
            </a:pPr>
            <a:r>
              <a:rPr b="0" i="0" lang="en-US" sz="3200" u="none" cap="none" strike="noStrike">
                <a:solidFill>
                  <a:schemeClr val="dk1"/>
                </a:solidFill>
                <a:latin typeface="Calibri"/>
                <a:ea typeface="Calibri"/>
                <a:cs typeface="Calibri"/>
                <a:sym typeface="Calibri"/>
              </a:rPr>
              <a:t>Is it equal coverage?</a:t>
            </a:r>
          </a:p>
          <a:p>
            <a:pPr indent="-228600" lvl="0" marL="457200" marR="0" rtl="0" algn="l">
              <a:lnSpc>
                <a:spcPct val="100000"/>
              </a:lnSpc>
              <a:spcBef>
                <a:spcPts val="0"/>
              </a:spcBef>
              <a:spcAft>
                <a:spcPts val="0"/>
              </a:spcAft>
              <a:buClr>
                <a:schemeClr val="dk1"/>
              </a:buClr>
              <a:buSzPct val="100000"/>
              <a:buFont typeface="Arial"/>
              <a:buChar char="•"/>
            </a:pPr>
            <a:r>
              <a:rPr b="0" i="0" lang="en-US" sz="3200" u="none" cap="none" strike="noStrike">
                <a:solidFill>
                  <a:schemeClr val="dk1"/>
                </a:solidFill>
                <a:latin typeface="Calibri"/>
                <a:ea typeface="Calibri"/>
                <a:cs typeface="Calibri"/>
                <a:sym typeface="Calibri"/>
              </a:rPr>
              <a:t>Is the coverage of</a:t>
            </a:r>
            <a:br>
              <a:rPr b="0" i="0" lang="en-US" sz="3200" u="none" cap="none" strike="noStrike">
                <a:solidFill>
                  <a:schemeClr val="dk1"/>
                </a:solidFill>
                <a:latin typeface="Calibri"/>
                <a:ea typeface="Calibri"/>
                <a:cs typeface="Calibri"/>
                <a:sym typeface="Calibri"/>
              </a:rPr>
            </a:br>
            <a:r>
              <a:rPr b="0" i="0" lang="en-US" sz="3200" u="none" cap="none" strike="noStrike">
                <a:solidFill>
                  <a:schemeClr val="dk1"/>
                </a:solidFill>
                <a:latin typeface="Calibri"/>
                <a:ea typeface="Calibri"/>
                <a:cs typeface="Calibri"/>
                <a:sym typeface="Calibri"/>
              </a:rPr>
              <a:t>the candidate’s</a:t>
            </a:r>
            <a:br>
              <a:rPr b="0" i="0" lang="en-US" sz="3200" u="none" cap="none" strike="noStrike">
                <a:solidFill>
                  <a:schemeClr val="dk1"/>
                </a:solidFill>
                <a:latin typeface="Calibri"/>
                <a:ea typeface="Calibri"/>
                <a:cs typeface="Calibri"/>
                <a:sym typeface="Calibri"/>
              </a:rPr>
            </a:br>
            <a:r>
              <a:rPr b="0" i="0" lang="en-US" sz="3200" u="none" cap="none" strike="noStrike">
                <a:solidFill>
                  <a:schemeClr val="dk1"/>
                </a:solidFill>
                <a:latin typeface="Calibri"/>
                <a:ea typeface="Calibri"/>
                <a:cs typeface="Calibri"/>
                <a:sym typeface="Calibri"/>
              </a:rPr>
              <a:t>issues or appearance?</a:t>
            </a:r>
          </a:p>
        </p:txBody>
      </p:sp>
      <p:pic>
        <p:nvPicPr>
          <p:cNvPr id="243" name="Shape 243"/>
          <p:cNvPicPr preferRelativeResize="0"/>
          <p:nvPr/>
        </p:nvPicPr>
        <p:blipFill rotWithShape="1">
          <a:blip r:embed="rId3">
            <a:alphaModFix/>
          </a:blip>
          <a:srcRect b="0" l="0" r="0" t="0"/>
          <a:stretch/>
        </p:blipFill>
        <p:spPr>
          <a:xfrm>
            <a:off x="6648600" y="6567596"/>
            <a:ext cx="2495399" cy="290398"/>
          </a:xfrm>
          <a:prstGeom prst="rect">
            <a:avLst/>
          </a:prstGeom>
          <a:noFill/>
          <a:ln>
            <a:noFill/>
          </a:ln>
        </p:spPr>
      </p:pic>
      <p:pic>
        <p:nvPicPr>
          <p:cNvPr id="244" name="Shape 244"/>
          <p:cNvPicPr preferRelativeResize="0"/>
          <p:nvPr/>
        </p:nvPicPr>
        <p:blipFill rotWithShape="1">
          <a:blip r:embed="rId4">
            <a:alphaModFix/>
          </a:blip>
          <a:srcRect b="0" l="0" r="0" t="0"/>
          <a:stretch/>
        </p:blipFill>
        <p:spPr>
          <a:xfrm>
            <a:off x="5073350" y="3167074"/>
            <a:ext cx="3826500" cy="3062098"/>
          </a:xfrm>
          <a:prstGeom prst="rect">
            <a:avLst/>
          </a:prstGeom>
          <a:noFill/>
          <a:ln>
            <a:noFill/>
          </a:ln>
        </p:spPr>
      </p:pic>
      <p:sp>
        <p:nvSpPr>
          <p:cNvPr id="245" name="Shape 245"/>
          <p:cNvSpPr txBox="1"/>
          <p:nvPr/>
        </p:nvSpPr>
        <p:spPr>
          <a:xfrm>
            <a:off x="6189950" y="6172200"/>
            <a:ext cx="1593299" cy="228600"/>
          </a:xfrm>
          <a:prstGeom prst="rect">
            <a:avLst/>
          </a:prstGeom>
          <a:noFill/>
          <a:ln>
            <a:noFill/>
          </a:ln>
        </p:spPr>
        <p:txBody>
          <a:bodyPr anchorCtr="0" anchor="t" bIns="91425" lIns="91425" rIns="91425" tIns="91425">
            <a:noAutofit/>
          </a:bodyPr>
          <a:lstStyle/>
          <a:p>
            <a:pPr indent="0" lvl="0" marL="0" marR="0" rtl="0" algn="ctr">
              <a:lnSpc>
                <a:spcPct val="100000"/>
              </a:lnSpc>
              <a:spcBef>
                <a:spcPts val="0"/>
              </a:spcBef>
              <a:spcAft>
                <a:spcPts val="0"/>
              </a:spcAft>
              <a:buClr>
                <a:srgbClr val="000000"/>
              </a:buClr>
              <a:buSzPct val="25000"/>
              <a:buFont typeface="Arial"/>
              <a:buNone/>
            </a:pPr>
            <a:r>
              <a:rPr b="0" i="1" lang="en-US" sz="1000" u="none" cap="none" strike="noStrike">
                <a:solidFill>
                  <a:srgbClr val="000000"/>
                </a:solidFill>
                <a:latin typeface="Arial"/>
                <a:ea typeface="Arial"/>
                <a:cs typeface="Arial"/>
                <a:sym typeface="Arial"/>
              </a:rPr>
              <a:t>Picture Source: NDI</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4" name="Shape 94"/>
        <p:cNvGrpSpPr/>
        <p:nvPr/>
      </p:nvGrpSpPr>
      <p:grpSpPr>
        <a:xfrm>
          <a:off x="0" y="0"/>
          <a:ext cx="0" cy="0"/>
          <a:chOff x="0" y="0"/>
          <a:chExt cx="0" cy="0"/>
        </a:xfrm>
      </p:grpSpPr>
      <p:sp>
        <p:nvSpPr>
          <p:cNvPr id="95" name="Shape 95"/>
          <p:cNvSpPr txBox="1"/>
          <p:nvPr>
            <p:ph type="title"/>
          </p:nvPr>
        </p:nvSpPr>
        <p:spPr>
          <a:xfrm>
            <a:off x="685800" y="274637"/>
            <a:ext cx="8458200" cy="1143000"/>
          </a:xfrm>
          <a:prstGeom prst="rect">
            <a:avLst/>
          </a:prstGeom>
          <a:noFill/>
          <a:ln>
            <a:noFill/>
          </a:ln>
        </p:spPr>
        <p:txBody>
          <a:bodyPr anchorCtr="0" anchor="ctr" bIns="91425" lIns="91425" rIns="91425" tIns="91425">
            <a:noAutofit/>
          </a:bodyPr>
          <a:lstStyle/>
          <a:p>
            <a:pPr indent="0" lvl="0" marL="0" marR="0" rtl="0" algn="ctr">
              <a:lnSpc>
                <a:spcPct val="80000"/>
              </a:lnSpc>
              <a:spcBef>
                <a:spcPts val="0"/>
              </a:spcBef>
              <a:spcAft>
                <a:spcPts val="0"/>
              </a:spcAft>
              <a:buClr>
                <a:srgbClr val="003366"/>
              </a:buClr>
              <a:buSzPct val="25000"/>
              <a:buFont typeface="Trebuchet MS"/>
              <a:buNone/>
            </a:pPr>
            <a:r>
              <a:rPr b="0" i="0" lang="en-US" sz="4400" u="none" cap="none" strike="noStrike">
                <a:solidFill>
                  <a:srgbClr val="003366"/>
                </a:solidFill>
                <a:latin typeface="Calibri"/>
                <a:ea typeface="Calibri"/>
                <a:cs typeface="Calibri"/>
                <a:sym typeface="Calibri"/>
              </a:rPr>
              <a:t>GENDER AND ELECTION OBSERVATION: OBJECTIVES</a:t>
            </a:r>
          </a:p>
        </p:txBody>
      </p:sp>
      <p:sp>
        <p:nvSpPr>
          <p:cNvPr id="96" name="Shape 96"/>
          <p:cNvSpPr txBox="1"/>
          <p:nvPr>
            <p:ph idx="1" type="body"/>
          </p:nvPr>
        </p:nvSpPr>
        <p:spPr>
          <a:xfrm>
            <a:off x="758600" y="1600200"/>
            <a:ext cx="7928099" cy="4526100"/>
          </a:xfrm>
          <a:prstGeom prst="rect">
            <a:avLst/>
          </a:prstGeom>
          <a:noFill/>
          <a:ln>
            <a:noFill/>
          </a:ln>
        </p:spPr>
        <p:txBody>
          <a:bodyPr anchorCtr="0" anchor="t" bIns="91425" lIns="91425" rIns="91425" tIns="91425">
            <a:noAutofit/>
          </a:bodyPr>
          <a:lstStyle/>
          <a:p>
            <a:pPr indent="-215900" lvl="0" marL="457200" marR="0" rtl="0" algn="l">
              <a:lnSpc>
                <a:spcPct val="100000"/>
              </a:lnSpc>
              <a:spcBef>
                <a:spcPts val="0"/>
              </a:spcBef>
              <a:spcAft>
                <a:spcPts val="0"/>
              </a:spcAft>
              <a:buClr>
                <a:schemeClr val="dk1"/>
              </a:buClr>
              <a:buSzPct val="100000"/>
              <a:buFont typeface="Trebuchet MS"/>
              <a:buChar char="•"/>
            </a:pPr>
            <a:r>
              <a:rPr b="0" i="0" lang="en-US" sz="3000" u="none" cap="none" strike="noStrike">
                <a:solidFill>
                  <a:schemeClr val="dk1"/>
                </a:solidFill>
                <a:latin typeface="Trebuchet MS"/>
                <a:ea typeface="Trebuchet MS"/>
                <a:cs typeface="Trebuchet MS"/>
                <a:sym typeface="Trebuchet MS"/>
              </a:rPr>
              <a:t>Understand why gender is important for election observation</a:t>
            </a:r>
            <a:br>
              <a:rPr b="0" i="0" lang="en-US" sz="3000" u="none" cap="none" strike="noStrike">
                <a:solidFill>
                  <a:schemeClr val="dk1"/>
                </a:solidFill>
                <a:latin typeface="Trebuchet MS"/>
                <a:ea typeface="Trebuchet MS"/>
                <a:cs typeface="Trebuchet MS"/>
                <a:sym typeface="Trebuchet MS"/>
              </a:rPr>
            </a:br>
          </a:p>
          <a:p>
            <a:pPr indent="-215900" lvl="0" marL="457200" marR="0" rtl="0" algn="l">
              <a:lnSpc>
                <a:spcPct val="100000"/>
              </a:lnSpc>
              <a:spcBef>
                <a:spcPts val="0"/>
              </a:spcBef>
              <a:spcAft>
                <a:spcPts val="0"/>
              </a:spcAft>
              <a:buClr>
                <a:schemeClr val="dk1"/>
              </a:buClr>
              <a:buSzPct val="100000"/>
              <a:buFont typeface="Trebuchet MS"/>
              <a:buChar char="•"/>
            </a:pPr>
            <a:r>
              <a:rPr b="0" i="0" lang="en-US" sz="3000" u="none" cap="none" strike="noStrike">
                <a:solidFill>
                  <a:schemeClr val="dk1"/>
                </a:solidFill>
                <a:latin typeface="Trebuchet MS"/>
                <a:ea typeface="Trebuchet MS"/>
                <a:cs typeface="Trebuchet MS"/>
                <a:sym typeface="Trebuchet MS"/>
              </a:rPr>
              <a:t>Identify potential barriers to women’s participation in the electoral process</a:t>
            </a:r>
            <a:br>
              <a:rPr b="0" i="0" lang="en-US" sz="3000" u="none" cap="none" strike="noStrike">
                <a:solidFill>
                  <a:schemeClr val="dk1"/>
                </a:solidFill>
                <a:latin typeface="Trebuchet MS"/>
                <a:ea typeface="Trebuchet MS"/>
                <a:cs typeface="Trebuchet MS"/>
                <a:sym typeface="Trebuchet MS"/>
              </a:rPr>
            </a:br>
          </a:p>
          <a:p>
            <a:pPr indent="-215900" lvl="0" marL="457200" marR="0" rtl="0" algn="l">
              <a:lnSpc>
                <a:spcPct val="100000"/>
              </a:lnSpc>
              <a:spcBef>
                <a:spcPts val="0"/>
              </a:spcBef>
              <a:spcAft>
                <a:spcPts val="0"/>
              </a:spcAft>
              <a:buClr>
                <a:schemeClr val="dk1"/>
              </a:buClr>
              <a:buSzPct val="100000"/>
              <a:buFont typeface="Trebuchet MS"/>
              <a:buChar char="•"/>
            </a:pPr>
            <a:r>
              <a:rPr b="0" i="0" lang="en-US" sz="3000" u="none" cap="none" strike="noStrike">
                <a:solidFill>
                  <a:schemeClr val="dk1"/>
                </a:solidFill>
                <a:latin typeface="Trebuchet MS"/>
                <a:ea typeface="Trebuchet MS"/>
                <a:cs typeface="Trebuchet MS"/>
                <a:sym typeface="Trebuchet MS"/>
              </a:rPr>
              <a:t>Increase knowledge of how to incorporate gender aspects into election observation, including trainings, materials and reporting</a:t>
            </a:r>
          </a:p>
        </p:txBody>
      </p:sp>
      <p:pic>
        <p:nvPicPr>
          <p:cNvPr id="97" name="Shape 97"/>
          <p:cNvPicPr preferRelativeResize="0"/>
          <p:nvPr/>
        </p:nvPicPr>
        <p:blipFill rotWithShape="1">
          <a:blip r:embed="rId3">
            <a:alphaModFix/>
          </a:blip>
          <a:srcRect b="0" l="0" r="0" t="0"/>
          <a:stretch/>
        </p:blipFill>
        <p:spPr>
          <a:xfrm>
            <a:off x="6648600" y="6567596"/>
            <a:ext cx="2495399" cy="290398"/>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0" name="Shape 250"/>
        <p:cNvGrpSpPr/>
        <p:nvPr/>
      </p:nvGrpSpPr>
      <p:grpSpPr>
        <a:xfrm>
          <a:off x="0" y="0"/>
          <a:ext cx="0" cy="0"/>
          <a:chOff x="0" y="0"/>
          <a:chExt cx="0" cy="0"/>
        </a:xfrm>
      </p:grpSpPr>
      <p:sp>
        <p:nvSpPr>
          <p:cNvPr id="251" name="Shape 251"/>
          <p:cNvSpPr txBox="1"/>
          <p:nvPr>
            <p:ph type="title"/>
          </p:nvPr>
        </p:nvSpPr>
        <p:spPr>
          <a:xfrm>
            <a:off x="623400" y="216538"/>
            <a:ext cx="8520599" cy="763500"/>
          </a:xfrm>
          <a:prstGeom prst="rect">
            <a:avLst/>
          </a:prstGeom>
          <a:noFill/>
          <a:ln>
            <a:noFill/>
          </a:ln>
        </p:spPr>
        <p:txBody>
          <a:bodyPr anchorCtr="0" anchor="t" bIns="91425" lIns="91425" rIns="91425" tIns="91425">
            <a:noAutofit/>
          </a:bodyPr>
          <a:lstStyle/>
          <a:p>
            <a:pPr indent="0" lvl="0" marL="0" marR="0" rtl="0" algn="ctr">
              <a:lnSpc>
                <a:spcPct val="100000"/>
              </a:lnSpc>
              <a:spcBef>
                <a:spcPts val="0"/>
              </a:spcBef>
              <a:spcAft>
                <a:spcPts val="0"/>
              </a:spcAft>
              <a:buClr>
                <a:schemeClr val="dk1"/>
              </a:buClr>
              <a:buSzPct val="25000"/>
              <a:buFont typeface="Calibri"/>
              <a:buNone/>
            </a:pPr>
            <a:r>
              <a:rPr b="0" i="0" lang="en-US" sz="4400" u="none" cap="none" strike="noStrike">
                <a:solidFill>
                  <a:srgbClr val="003366"/>
                </a:solidFill>
                <a:latin typeface="Calibri"/>
                <a:ea typeface="Calibri"/>
                <a:cs typeface="Calibri"/>
                <a:sym typeface="Calibri"/>
              </a:rPr>
              <a:t>PRE-ELECTION:</a:t>
            </a:r>
          </a:p>
          <a:p>
            <a:pPr indent="0" lvl="0" marL="0" marR="0" rtl="0" algn="ctr">
              <a:lnSpc>
                <a:spcPct val="100000"/>
              </a:lnSpc>
              <a:spcBef>
                <a:spcPts val="0"/>
              </a:spcBef>
              <a:spcAft>
                <a:spcPts val="0"/>
              </a:spcAft>
              <a:buClr>
                <a:schemeClr val="dk1"/>
              </a:buClr>
              <a:buSzPct val="25000"/>
              <a:buFont typeface="Calibri"/>
              <a:buNone/>
            </a:pPr>
            <a:r>
              <a:rPr b="0" i="0" lang="en-US" sz="4400" u="none" cap="none" strike="noStrike">
                <a:solidFill>
                  <a:srgbClr val="003366"/>
                </a:solidFill>
                <a:latin typeface="Calibri"/>
                <a:ea typeface="Calibri"/>
                <a:cs typeface="Calibri"/>
                <a:sym typeface="Calibri"/>
              </a:rPr>
              <a:t>WOMEN AS CANDIDATES</a:t>
            </a:r>
          </a:p>
        </p:txBody>
      </p:sp>
      <p:sp>
        <p:nvSpPr>
          <p:cNvPr id="252" name="Shape 252"/>
          <p:cNvSpPr txBox="1"/>
          <p:nvPr>
            <p:ph idx="1" type="body"/>
          </p:nvPr>
        </p:nvSpPr>
        <p:spPr>
          <a:xfrm>
            <a:off x="690075" y="2227100"/>
            <a:ext cx="8520599" cy="4318797"/>
          </a:xfrm>
          <a:prstGeom prst="rect">
            <a:avLst/>
          </a:prstGeom>
          <a:noFill/>
          <a:ln>
            <a:noFill/>
          </a:ln>
        </p:spPr>
        <p:txBody>
          <a:bodyPr anchorCtr="0" anchor="t" bIns="91425" lIns="91425" rIns="91425" tIns="91425">
            <a:noAutofit/>
          </a:bodyPr>
          <a:lstStyle/>
          <a:p>
            <a:pPr indent="0" lvl="0" marL="0" marR="0" rtl="0" algn="ctr">
              <a:lnSpc>
                <a:spcPct val="100000"/>
              </a:lnSpc>
              <a:spcBef>
                <a:spcPts val="0"/>
              </a:spcBef>
              <a:spcAft>
                <a:spcPts val="0"/>
              </a:spcAft>
              <a:buClr>
                <a:schemeClr val="dk1"/>
              </a:buClr>
              <a:buSzPct val="25000"/>
              <a:buFont typeface="Arial"/>
              <a:buNone/>
            </a:pPr>
            <a:r>
              <a:rPr b="0" i="0" lang="en-US" sz="3200" u="none" cap="none" strike="noStrike">
                <a:solidFill>
                  <a:schemeClr val="dk1"/>
                </a:solidFill>
                <a:latin typeface="Calibri"/>
                <a:ea typeface="Calibri"/>
                <a:cs typeface="Calibri"/>
                <a:sym typeface="Calibri"/>
              </a:rPr>
              <a:t>What is an example of unfair coverage of a </a:t>
            </a:r>
          </a:p>
          <a:p>
            <a:pPr indent="0" lvl="0" marL="0" marR="0" rtl="0" algn="ctr">
              <a:lnSpc>
                <a:spcPct val="100000"/>
              </a:lnSpc>
              <a:spcBef>
                <a:spcPts val="0"/>
              </a:spcBef>
              <a:spcAft>
                <a:spcPts val="0"/>
              </a:spcAft>
              <a:buClr>
                <a:schemeClr val="dk1"/>
              </a:buClr>
              <a:buSzPct val="25000"/>
              <a:buFont typeface="Arial"/>
              <a:buNone/>
            </a:pPr>
            <a:r>
              <a:rPr b="0" i="0" lang="en-US" sz="3200" u="none" cap="none" strike="noStrike">
                <a:solidFill>
                  <a:schemeClr val="dk1"/>
                </a:solidFill>
                <a:latin typeface="Calibri"/>
                <a:ea typeface="Calibri"/>
                <a:cs typeface="Calibri"/>
                <a:sym typeface="Calibri"/>
              </a:rPr>
              <a:t>female candidate?</a:t>
            </a:r>
          </a:p>
        </p:txBody>
      </p:sp>
      <p:pic>
        <p:nvPicPr>
          <p:cNvPr id="253" name="Shape 253"/>
          <p:cNvPicPr preferRelativeResize="0"/>
          <p:nvPr/>
        </p:nvPicPr>
        <p:blipFill rotWithShape="1">
          <a:blip r:embed="rId3">
            <a:alphaModFix/>
          </a:blip>
          <a:srcRect b="0" l="0" r="0" t="0"/>
          <a:stretch/>
        </p:blipFill>
        <p:spPr>
          <a:xfrm>
            <a:off x="6648600" y="6567596"/>
            <a:ext cx="2495399" cy="290398"/>
          </a:xfrm>
          <a:prstGeom prst="rect">
            <a:avLst/>
          </a:prstGeom>
          <a:noFill/>
          <a:ln>
            <a:noFill/>
          </a:ln>
        </p:spPr>
      </p:pic>
      <p:pic>
        <p:nvPicPr>
          <p:cNvPr id="254" name="Shape 254"/>
          <p:cNvPicPr preferRelativeResize="0"/>
          <p:nvPr/>
        </p:nvPicPr>
        <p:blipFill rotWithShape="1">
          <a:blip r:embed="rId4">
            <a:alphaModFix/>
          </a:blip>
          <a:srcRect b="8712" l="0" r="0" t="2907"/>
          <a:stretch/>
        </p:blipFill>
        <p:spPr>
          <a:xfrm>
            <a:off x="1180675" y="3587025"/>
            <a:ext cx="2622000" cy="2317200"/>
          </a:xfrm>
          <a:prstGeom prst="rect">
            <a:avLst/>
          </a:prstGeom>
          <a:noFill/>
          <a:ln>
            <a:noFill/>
          </a:ln>
        </p:spPr>
      </p:pic>
      <p:pic>
        <p:nvPicPr>
          <p:cNvPr id="255" name="Shape 255"/>
          <p:cNvPicPr preferRelativeResize="0"/>
          <p:nvPr/>
        </p:nvPicPr>
        <p:blipFill rotWithShape="1">
          <a:blip r:embed="rId5">
            <a:alphaModFix/>
          </a:blip>
          <a:srcRect b="0" l="0" r="0" t="0"/>
          <a:stretch/>
        </p:blipFill>
        <p:spPr>
          <a:xfrm>
            <a:off x="4423225" y="4068525"/>
            <a:ext cx="1665599" cy="1354200"/>
          </a:xfrm>
          <a:prstGeom prst="rect">
            <a:avLst/>
          </a:prstGeom>
          <a:noFill/>
          <a:ln>
            <a:noFill/>
          </a:ln>
        </p:spPr>
      </p:pic>
      <p:pic>
        <p:nvPicPr>
          <p:cNvPr id="256" name="Shape 256"/>
          <p:cNvPicPr preferRelativeResize="0"/>
          <p:nvPr/>
        </p:nvPicPr>
        <p:blipFill rotWithShape="1">
          <a:blip r:embed="rId6">
            <a:alphaModFix/>
          </a:blip>
          <a:srcRect b="0" l="0" r="0" t="0"/>
          <a:stretch/>
        </p:blipFill>
        <p:spPr>
          <a:xfrm>
            <a:off x="6865525" y="3863950"/>
            <a:ext cx="1730399" cy="173039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1" name="Shape 261"/>
        <p:cNvGrpSpPr/>
        <p:nvPr/>
      </p:nvGrpSpPr>
      <p:grpSpPr>
        <a:xfrm>
          <a:off x="0" y="0"/>
          <a:ext cx="0" cy="0"/>
          <a:chOff x="0" y="0"/>
          <a:chExt cx="0" cy="0"/>
        </a:xfrm>
      </p:grpSpPr>
      <p:sp>
        <p:nvSpPr>
          <p:cNvPr id="262" name="Shape 262"/>
          <p:cNvSpPr txBox="1"/>
          <p:nvPr>
            <p:ph type="title"/>
          </p:nvPr>
        </p:nvSpPr>
        <p:spPr>
          <a:xfrm>
            <a:off x="623400" y="216538"/>
            <a:ext cx="8520599" cy="763500"/>
          </a:xfrm>
          <a:prstGeom prst="rect">
            <a:avLst/>
          </a:prstGeom>
          <a:noFill/>
          <a:ln>
            <a:noFill/>
          </a:ln>
        </p:spPr>
        <p:txBody>
          <a:bodyPr anchorCtr="0" anchor="t" bIns="91425" lIns="91425" rIns="91425" tIns="91425">
            <a:noAutofit/>
          </a:bodyPr>
          <a:lstStyle/>
          <a:p>
            <a:pPr indent="0" lvl="0" marL="0" marR="0" rtl="0" algn="ctr">
              <a:lnSpc>
                <a:spcPct val="100000"/>
              </a:lnSpc>
              <a:spcBef>
                <a:spcPts val="0"/>
              </a:spcBef>
              <a:spcAft>
                <a:spcPts val="0"/>
              </a:spcAft>
              <a:buClr>
                <a:schemeClr val="dk1"/>
              </a:buClr>
              <a:buSzPct val="25000"/>
              <a:buFont typeface="Calibri"/>
              <a:buNone/>
            </a:pPr>
            <a:r>
              <a:rPr b="0" i="0" lang="en-US" sz="4400" u="none" cap="none" strike="noStrike">
                <a:solidFill>
                  <a:srgbClr val="003366"/>
                </a:solidFill>
                <a:latin typeface="Calibri"/>
                <a:ea typeface="Calibri"/>
                <a:cs typeface="Calibri"/>
                <a:sym typeface="Calibri"/>
              </a:rPr>
              <a:t>PRE-ELECTION:</a:t>
            </a:r>
          </a:p>
          <a:p>
            <a:pPr indent="0" lvl="0" marL="0" marR="0" rtl="0" algn="ctr">
              <a:lnSpc>
                <a:spcPct val="100000"/>
              </a:lnSpc>
              <a:spcBef>
                <a:spcPts val="0"/>
              </a:spcBef>
              <a:spcAft>
                <a:spcPts val="0"/>
              </a:spcAft>
              <a:buClr>
                <a:schemeClr val="dk1"/>
              </a:buClr>
              <a:buSzPct val="25000"/>
              <a:buFont typeface="Calibri"/>
              <a:buNone/>
            </a:pPr>
            <a:r>
              <a:rPr b="0" i="0" lang="en-US" sz="4400" u="none" cap="none" strike="noStrike">
                <a:solidFill>
                  <a:srgbClr val="003366"/>
                </a:solidFill>
                <a:latin typeface="Calibri"/>
                <a:ea typeface="Calibri"/>
                <a:cs typeface="Calibri"/>
                <a:sym typeface="Calibri"/>
              </a:rPr>
              <a:t>WOMEN AS CANDIDATES</a:t>
            </a:r>
          </a:p>
        </p:txBody>
      </p:sp>
      <p:sp>
        <p:nvSpPr>
          <p:cNvPr id="263" name="Shape 263"/>
          <p:cNvSpPr txBox="1"/>
          <p:nvPr>
            <p:ph idx="1" type="body"/>
          </p:nvPr>
        </p:nvSpPr>
        <p:spPr>
          <a:xfrm>
            <a:off x="762000" y="1734675"/>
            <a:ext cx="8294699" cy="2622300"/>
          </a:xfrm>
          <a:prstGeom prst="rect">
            <a:avLst/>
          </a:prstGeom>
          <a:noFill/>
          <a:ln>
            <a:noFill/>
          </a:ln>
        </p:spPr>
        <p:txBody>
          <a:bodyPr anchorCtr="0" anchor="t" bIns="91425" lIns="91425" rIns="91425" tIns="91425">
            <a:noAutofit/>
          </a:bodyPr>
          <a:lstStyle/>
          <a:p>
            <a:pPr indent="-177800" lvl="0" marL="457200" marR="0" rtl="0" algn="l">
              <a:lnSpc>
                <a:spcPct val="90000"/>
              </a:lnSpc>
              <a:spcBef>
                <a:spcPts val="0"/>
              </a:spcBef>
              <a:spcAft>
                <a:spcPts val="0"/>
              </a:spcAft>
              <a:buClr>
                <a:srgbClr val="000000"/>
              </a:buClr>
              <a:buSzPct val="100000"/>
              <a:buFont typeface="Arial"/>
              <a:buChar char="•"/>
            </a:pPr>
            <a:r>
              <a:rPr b="0" i="0" lang="en-US" sz="2400" u="none" cap="none" strike="noStrike">
                <a:solidFill>
                  <a:srgbClr val="000000"/>
                </a:solidFill>
                <a:latin typeface="Trebuchet MS"/>
                <a:ea typeface="Trebuchet MS"/>
                <a:cs typeface="Trebuchet MS"/>
                <a:sym typeface="Trebuchet MS"/>
              </a:rPr>
              <a:t>Hillary Clinton in 2008 was a victim of many negative on-line campaigns.</a:t>
            </a:r>
          </a:p>
          <a:p>
            <a:pPr indent="-177800" lvl="0" marL="457200" marR="0" rtl="0" algn="l">
              <a:lnSpc>
                <a:spcPct val="90000"/>
              </a:lnSpc>
              <a:spcBef>
                <a:spcPts val="600"/>
              </a:spcBef>
              <a:spcAft>
                <a:spcPts val="0"/>
              </a:spcAft>
              <a:buClr>
                <a:srgbClr val="000000"/>
              </a:buClr>
              <a:buSzPct val="100000"/>
              <a:buFont typeface="Arial"/>
              <a:buChar char="•"/>
            </a:pPr>
            <a:r>
              <a:rPr b="0" i="0" lang="en-US" sz="2400" u="none" cap="none" strike="noStrike">
                <a:solidFill>
                  <a:srgbClr val="000000"/>
                </a:solidFill>
                <a:latin typeface="Trebuchet MS"/>
                <a:ea typeface="Trebuchet MS"/>
                <a:cs typeface="Trebuchet MS"/>
                <a:sym typeface="Trebuchet MS"/>
              </a:rPr>
              <a:t>One of the most popular, with over 41,000 followers in March 2008 was </a:t>
            </a:r>
            <a:r>
              <a:rPr b="1" i="0" lang="en-US" sz="2400" u="none" cap="none" strike="noStrike">
                <a:solidFill>
                  <a:srgbClr val="C00000"/>
                </a:solidFill>
                <a:latin typeface="Trebuchet MS"/>
                <a:ea typeface="Trebuchet MS"/>
                <a:cs typeface="Trebuchet MS"/>
                <a:sym typeface="Trebuchet MS"/>
              </a:rPr>
              <a:t>“Hillary Clinton: Stop Running for President and Make Me a Sandwich.”</a:t>
            </a:r>
          </a:p>
          <a:p>
            <a:pPr indent="0" lvl="0" marL="0" marR="0" rtl="0" algn="l">
              <a:lnSpc>
                <a:spcPct val="90000"/>
              </a:lnSpc>
              <a:spcBef>
                <a:spcPts val="600"/>
              </a:spcBef>
              <a:spcAft>
                <a:spcPts val="0"/>
              </a:spcAft>
              <a:buClr>
                <a:schemeClr val="dk1"/>
              </a:buClr>
              <a:buSzPct val="25000"/>
              <a:buFont typeface="Arial"/>
              <a:buNone/>
            </a:pPr>
            <a:r>
              <a:t/>
            </a:r>
            <a:endParaRPr b="1" i="0" sz="2400" u="none" cap="none" strike="noStrike">
              <a:solidFill>
                <a:srgbClr val="000000"/>
              </a:solidFill>
              <a:latin typeface="Trebuchet MS"/>
              <a:ea typeface="Trebuchet MS"/>
              <a:cs typeface="Trebuchet MS"/>
              <a:sym typeface="Trebuchet MS"/>
            </a:endParaRPr>
          </a:p>
        </p:txBody>
      </p:sp>
      <p:pic>
        <p:nvPicPr>
          <p:cNvPr id="264" name="Shape 264"/>
          <p:cNvPicPr preferRelativeResize="0"/>
          <p:nvPr/>
        </p:nvPicPr>
        <p:blipFill rotWithShape="1">
          <a:blip r:embed="rId3">
            <a:alphaModFix/>
          </a:blip>
          <a:srcRect b="0" l="0" r="0" t="0"/>
          <a:stretch/>
        </p:blipFill>
        <p:spPr>
          <a:xfrm>
            <a:off x="6648600" y="6567596"/>
            <a:ext cx="2495399" cy="290398"/>
          </a:xfrm>
          <a:prstGeom prst="rect">
            <a:avLst/>
          </a:prstGeom>
          <a:noFill/>
          <a:ln>
            <a:noFill/>
          </a:ln>
        </p:spPr>
      </p:pic>
      <p:sp>
        <p:nvSpPr>
          <p:cNvPr id="265" name="Shape 265"/>
          <p:cNvSpPr txBox="1"/>
          <p:nvPr/>
        </p:nvSpPr>
        <p:spPr>
          <a:xfrm>
            <a:off x="762000" y="3711400"/>
            <a:ext cx="4770300" cy="2349899"/>
          </a:xfrm>
          <a:prstGeom prst="rect">
            <a:avLst/>
          </a:prstGeom>
          <a:noFill/>
          <a:ln>
            <a:noFill/>
          </a:ln>
        </p:spPr>
        <p:txBody>
          <a:bodyPr anchorCtr="0" anchor="t" bIns="91425" lIns="91425" rIns="91425" tIns="91425">
            <a:noAutofit/>
          </a:bodyPr>
          <a:lstStyle/>
          <a:p>
            <a:pPr indent="-177800" lvl="0" marL="457200" marR="0" rtl="0" algn="l">
              <a:lnSpc>
                <a:spcPct val="90000"/>
              </a:lnSpc>
              <a:spcBef>
                <a:spcPts val="0"/>
              </a:spcBef>
              <a:spcAft>
                <a:spcPts val="0"/>
              </a:spcAft>
              <a:buClr>
                <a:schemeClr val="dk1"/>
              </a:buClr>
              <a:buSzPct val="100000"/>
              <a:buFont typeface="Trebuchet MS"/>
              <a:buChar char="•"/>
            </a:pPr>
            <a:r>
              <a:rPr b="0" i="0" lang="en-US" sz="2400" u="none" cap="none" strike="noStrike">
                <a:solidFill>
                  <a:schemeClr val="dk1"/>
                </a:solidFill>
                <a:latin typeface="Trebuchet MS"/>
                <a:ea typeface="Trebuchet MS"/>
                <a:cs typeface="Trebuchet MS"/>
                <a:sym typeface="Trebuchet MS"/>
              </a:rPr>
              <a:t>In Nigeria in 2015, the citizen observer group (TMG) found that gender-based hate speech was a problem throughout the pre-electoral period.</a:t>
            </a:r>
          </a:p>
        </p:txBody>
      </p:sp>
      <p:pic>
        <p:nvPicPr>
          <p:cNvPr id="266" name="Shape 266"/>
          <p:cNvPicPr preferRelativeResize="0"/>
          <p:nvPr/>
        </p:nvPicPr>
        <p:blipFill rotWithShape="1">
          <a:blip r:embed="rId4">
            <a:alphaModFix/>
          </a:blip>
          <a:srcRect b="0" l="0" r="0" t="0"/>
          <a:stretch/>
        </p:blipFill>
        <p:spPr>
          <a:xfrm>
            <a:off x="5476273" y="3983773"/>
            <a:ext cx="3400650" cy="222689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1" name="Shape 271"/>
        <p:cNvGrpSpPr/>
        <p:nvPr/>
      </p:nvGrpSpPr>
      <p:grpSpPr>
        <a:xfrm>
          <a:off x="0" y="0"/>
          <a:ext cx="0" cy="0"/>
          <a:chOff x="0" y="0"/>
          <a:chExt cx="0" cy="0"/>
        </a:xfrm>
      </p:grpSpPr>
      <p:sp>
        <p:nvSpPr>
          <p:cNvPr id="272" name="Shape 272"/>
          <p:cNvSpPr txBox="1"/>
          <p:nvPr>
            <p:ph type="title"/>
          </p:nvPr>
        </p:nvSpPr>
        <p:spPr>
          <a:xfrm>
            <a:off x="761999" y="216550"/>
            <a:ext cx="8381999" cy="763500"/>
          </a:xfrm>
          <a:prstGeom prst="rect">
            <a:avLst/>
          </a:prstGeom>
          <a:noFill/>
          <a:ln>
            <a:noFill/>
          </a:ln>
        </p:spPr>
        <p:txBody>
          <a:bodyPr anchorCtr="0" anchor="t" bIns="91425" lIns="91425" rIns="91425" tIns="91425">
            <a:noAutofit/>
          </a:bodyPr>
          <a:lstStyle/>
          <a:p>
            <a:pPr indent="0" lvl="0" marL="0" marR="0" rtl="0" algn="ctr">
              <a:lnSpc>
                <a:spcPct val="100000"/>
              </a:lnSpc>
              <a:spcBef>
                <a:spcPts val="0"/>
              </a:spcBef>
              <a:spcAft>
                <a:spcPts val="0"/>
              </a:spcAft>
              <a:buClr>
                <a:schemeClr val="dk1"/>
              </a:buClr>
              <a:buSzPct val="25000"/>
              <a:buFont typeface="Calibri"/>
              <a:buNone/>
            </a:pPr>
            <a:r>
              <a:rPr b="0" i="0" lang="en-US" sz="4400" u="none" cap="none" strike="noStrike">
                <a:solidFill>
                  <a:srgbClr val="003366"/>
                </a:solidFill>
                <a:latin typeface="Calibri"/>
                <a:ea typeface="Calibri"/>
                <a:cs typeface="Calibri"/>
                <a:sym typeface="Calibri"/>
              </a:rPr>
              <a:t>PRE-ELECTION:</a:t>
            </a:r>
          </a:p>
          <a:p>
            <a:pPr indent="0" lvl="0" marL="0" marR="0" rtl="0" algn="ctr">
              <a:lnSpc>
                <a:spcPct val="100000"/>
              </a:lnSpc>
              <a:spcBef>
                <a:spcPts val="0"/>
              </a:spcBef>
              <a:spcAft>
                <a:spcPts val="0"/>
              </a:spcAft>
              <a:buClr>
                <a:schemeClr val="dk1"/>
              </a:buClr>
              <a:buSzPct val="25000"/>
              <a:buFont typeface="Calibri"/>
              <a:buNone/>
            </a:pPr>
            <a:r>
              <a:rPr b="0" i="0" lang="en-US" sz="4400" u="none" cap="none" strike="noStrike">
                <a:solidFill>
                  <a:srgbClr val="003366"/>
                </a:solidFill>
                <a:latin typeface="Calibri"/>
                <a:ea typeface="Calibri"/>
                <a:cs typeface="Calibri"/>
                <a:sym typeface="Calibri"/>
              </a:rPr>
              <a:t>ELECTION ADMINISTRATION</a:t>
            </a:r>
          </a:p>
        </p:txBody>
      </p:sp>
      <p:sp>
        <p:nvSpPr>
          <p:cNvPr id="273" name="Shape 273"/>
          <p:cNvSpPr txBox="1"/>
          <p:nvPr>
            <p:ph idx="1" type="body"/>
          </p:nvPr>
        </p:nvSpPr>
        <p:spPr>
          <a:xfrm>
            <a:off x="762000" y="1825450"/>
            <a:ext cx="8448600" cy="4720500"/>
          </a:xfrm>
          <a:prstGeom prst="rect">
            <a:avLst/>
          </a:prstGeom>
          <a:noFill/>
          <a:ln>
            <a:noFill/>
          </a:ln>
        </p:spPr>
        <p:txBody>
          <a:bodyPr anchorCtr="0" anchor="t" bIns="91425" lIns="91425" rIns="91425" tIns="91425">
            <a:noAutofit/>
          </a:bodyPr>
          <a:lstStyle/>
          <a:p>
            <a:pPr indent="-419100" lvl="0" marL="457200" marR="0" rtl="0" algn="l">
              <a:lnSpc>
                <a:spcPct val="100000"/>
              </a:lnSpc>
              <a:spcBef>
                <a:spcPts val="0"/>
              </a:spcBef>
              <a:spcAft>
                <a:spcPts val="0"/>
              </a:spcAft>
              <a:buClr>
                <a:schemeClr val="dk1"/>
              </a:buClr>
              <a:buSzPct val="100000"/>
              <a:buFont typeface="Calibri"/>
              <a:buChar char="•"/>
            </a:pPr>
            <a:r>
              <a:rPr b="0" i="0" lang="en-US" sz="3000" u="none" cap="none" strike="noStrike">
                <a:solidFill>
                  <a:schemeClr val="dk1"/>
                </a:solidFill>
                <a:latin typeface="Calibri"/>
                <a:ea typeface="Calibri"/>
                <a:cs typeface="Calibri"/>
                <a:sym typeface="Calibri"/>
              </a:rPr>
              <a:t>The number of women in election administration is also important to assess.</a:t>
            </a:r>
          </a:p>
          <a:p>
            <a:pPr indent="-419100" lvl="1" marL="914400" marR="0" rtl="0" algn="l">
              <a:lnSpc>
                <a:spcPct val="100000"/>
              </a:lnSpc>
              <a:spcBef>
                <a:spcPts val="0"/>
              </a:spcBef>
              <a:spcAft>
                <a:spcPts val="0"/>
              </a:spcAft>
              <a:buClr>
                <a:schemeClr val="dk1"/>
              </a:buClr>
              <a:buSzPct val="100000"/>
              <a:buFont typeface="Calibri"/>
              <a:buChar char="–"/>
            </a:pPr>
            <a:r>
              <a:rPr b="0" i="0" lang="en-US" sz="3000" u="none" cap="none" strike="noStrike">
                <a:solidFill>
                  <a:schemeClr val="dk1"/>
                </a:solidFill>
                <a:latin typeface="Calibri"/>
                <a:ea typeface="Calibri"/>
                <a:cs typeface="Calibri"/>
                <a:sym typeface="Calibri"/>
              </a:rPr>
              <a:t>How many women are in leadership and decision-making roles?</a:t>
            </a:r>
          </a:p>
          <a:p>
            <a:pPr indent="0" lvl="0" marL="0" marR="0" rtl="0" algn="l">
              <a:lnSpc>
                <a:spcPct val="100000"/>
              </a:lnSpc>
              <a:spcBef>
                <a:spcPts val="0"/>
              </a:spcBef>
              <a:spcAft>
                <a:spcPts val="0"/>
              </a:spcAft>
              <a:buClr>
                <a:schemeClr val="dk1"/>
              </a:buClr>
              <a:buSzPct val="25000"/>
              <a:buFont typeface="Arial"/>
              <a:buNone/>
            </a:pPr>
            <a:r>
              <a:t/>
            </a:r>
            <a:endParaRPr b="0" i="0" sz="3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ct val="25000"/>
              <a:buFont typeface="Arial"/>
              <a:buNone/>
            </a:pPr>
            <a:r>
              <a:rPr b="0" i="0" lang="en-US" sz="3000" u="none" cap="none" strike="noStrike">
                <a:solidFill>
                  <a:schemeClr val="dk1"/>
                </a:solidFill>
                <a:latin typeface="Calibri"/>
                <a:ea typeface="Calibri"/>
                <a:cs typeface="Calibri"/>
                <a:sym typeface="Calibri"/>
              </a:rPr>
              <a:t>Women should have the</a:t>
            </a:r>
            <a:br>
              <a:rPr b="0" i="0" lang="en-US" sz="3000" u="none" cap="none" strike="noStrike">
                <a:solidFill>
                  <a:schemeClr val="dk1"/>
                </a:solidFill>
                <a:latin typeface="Calibri"/>
                <a:ea typeface="Calibri"/>
                <a:cs typeface="Calibri"/>
                <a:sym typeface="Calibri"/>
              </a:rPr>
            </a:br>
            <a:r>
              <a:rPr b="0" i="0" lang="en-US" sz="3000" u="none" cap="none" strike="noStrike">
                <a:solidFill>
                  <a:schemeClr val="dk1"/>
                </a:solidFill>
                <a:latin typeface="Calibri"/>
                <a:ea typeface="Calibri"/>
                <a:cs typeface="Calibri"/>
                <a:sym typeface="Calibri"/>
              </a:rPr>
              <a:t>ability to participate as</a:t>
            </a:r>
            <a:br>
              <a:rPr b="0" i="0" lang="en-US" sz="3000" u="none" cap="none" strike="noStrike">
                <a:solidFill>
                  <a:schemeClr val="dk1"/>
                </a:solidFill>
                <a:latin typeface="Calibri"/>
                <a:ea typeface="Calibri"/>
                <a:cs typeface="Calibri"/>
                <a:sym typeface="Calibri"/>
              </a:rPr>
            </a:br>
            <a:r>
              <a:rPr b="0" i="0" lang="en-US" sz="3000" u="none" cap="none" strike="noStrike">
                <a:solidFill>
                  <a:schemeClr val="dk1"/>
                </a:solidFill>
                <a:latin typeface="Calibri"/>
                <a:ea typeface="Calibri"/>
                <a:cs typeface="Calibri"/>
                <a:sym typeface="Calibri"/>
              </a:rPr>
              <a:t>election observers, </a:t>
            </a:r>
          </a:p>
          <a:p>
            <a:pPr indent="0" lvl="0" marL="0" marR="0" rtl="0" algn="l">
              <a:lnSpc>
                <a:spcPct val="100000"/>
              </a:lnSpc>
              <a:spcBef>
                <a:spcPts val="0"/>
              </a:spcBef>
              <a:spcAft>
                <a:spcPts val="0"/>
              </a:spcAft>
              <a:buClr>
                <a:schemeClr val="dk1"/>
              </a:buClr>
              <a:buSzPct val="25000"/>
              <a:buFont typeface="Arial"/>
              <a:buNone/>
            </a:pPr>
            <a:r>
              <a:rPr b="0" i="0" lang="en-US" sz="3000" u="none" cap="none" strike="noStrike">
                <a:solidFill>
                  <a:schemeClr val="dk1"/>
                </a:solidFill>
                <a:latin typeface="Calibri"/>
                <a:ea typeface="Calibri"/>
                <a:cs typeface="Calibri"/>
                <a:sym typeface="Calibri"/>
              </a:rPr>
              <a:t>commission members, </a:t>
            </a:r>
            <a:br>
              <a:rPr b="0" i="0" lang="en-US" sz="3000" u="none" cap="none" strike="noStrike">
                <a:solidFill>
                  <a:schemeClr val="dk1"/>
                </a:solidFill>
                <a:latin typeface="Calibri"/>
                <a:ea typeface="Calibri"/>
                <a:cs typeface="Calibri"/>
                <a:sym typeface="Calibri"/>
              </a:rPr>
            </a:br>
            <a:r>
              <a:rPr b="0" i="0" lang="en-US" sz="3000" u="none" cap="none" strike="noStrike">
                <a:solidFill>
                  <a:schemeClr val="dk1"/>
                </a:solidFill>
                <a:latin typeface="Calibri"/>
                <a:ea typeface="Calibri"/>
                <a:cs typeface="Calibri"/>
                <a:sym typeface="Calibri"/>
              </a:rPr>
              <a:t>poll workers, etc.</a:t>
            </a:r>
          </a:p>
        </p:txBody>
      </p:sp>
      <p:pic>
        <p:nvPicPr>
          <p:cNvPr id="274" name="Shape 274"/>
          <p:cNvPicPr preferRelativeResize="0"/>
          <p:nvPr/>
        </p:nvPicPr>
        <p:blipFill rotWithShape="1">
          <a:blip r:embed="rId3">
            <a:alphaModFix/>
          </a:blip>
          <a:srcRect b="0" l="0" r="0" t="0"/>
          <a:stretch/>
        </p:blipFill>
        <p:spPr>
          <a:xfrm>
            <a:off x="6648600" y="6567596"/>
            <a:ext cx="2495399" cy="290398"/>
          </a:xfrm>
          <a:prstGeom prst="rect">
            <a:avLst/>
          </a:prstGeom>
          <a:noFill/>
          <a:ln>
            <a:noFill/>
          </a:ln>
        </p:spPr>
      </p:pic>
      <p:pic>
        <p:nvPicPr>
          <p:cNvPr id="275" name="Shape 275"/>
          <p:cNvPicPr preferRelativeResize="0"/>
          <p:nvPr/>
        </p:nvPicPr>
        <p:blipFill rotWithShape="1">
          <a:blip r:embed="rId4">
            <a:alphaModFix/>
          </a:blip>
          <a:srcRect b="0" l="0" r="0" t="0"/>
          <a:stretch/>
        </p:blipFill>
        <p:spPr>
          <a:xfrm>
            <a:off x="5867400" y="3575800"/>
            <a:ext cx="2028899" cy="2672700"/>
          </a:xfrm>
          <a:prstGeom prst="rect">
            <a:avLst/>
          </a:prstGeom>
          <a:noFill/>
          <a:ln>
            <a:noFill/>
          </a:ln>
        </p:spPr>
      </p:pic>
      <p:sp>
        <p:nvSpPr>
          <p:cNvPr id="276" name="Shape 276"/>
          <p:cNvSpPr txBox="1"/>
          <p:nvPr/>
        </p:nvSpPr>
        <p:spPr>
          <a:xfrm>
            <a:off x="6085200" y="6172200"/>
            <a:ext cx="1593299" cy="228600"/>
          </a:xfrm>
          <a:prstGeom prst="rect">
            <a:avLst/>
          </a:prstGeom>
          <a:noFill/>
          <a:ln>
            <a:noFill/>
          </a:ln>
        </p:spPr>
        <p:txBody>
          <a:bodyPr anchorCtr="0" anchor="t" bIns="91425" lIns="91425" rIns="91425" tIns="91425">
            <a:noAutofit/>
          </a:bodyPr>
          <a:lstStyle/>
          <a:p>
            <a:pPr indent="0" lvl="0" marL="0" marR="0" rtl="0" algn="ctr">
              <a:lnSpc>
                <a:spcPct val="100000"/>
              </a:lnSpc>
              <a:spcBef>
                <a:spcPts val="0"/>
              </a:spcBef>
              <a:spcAft>
                <a:spcPts val="0"/>
              </a:spcAft>
              <a:buClr>
                <a:srgbClr val="000000"/>
              </a:buClr>
              <a:buSzPct val="25000"/>
              <a:buFont typeface="Arial"/>
              <a:buNone/>
            </a:pPr>
            <a:r>
              <a:rPr b="0" i="1" lang="en-US" sz="1000" u="none" cap="none" strike="noStrike">
                <a:solidFill>
                  <a:srgbClr val="000000"/>
                </a:solidFill>
                <a:latin typeface="Arial"/>
                <a:ea typeface="Arial"/>
                <a:cs typeface="Arial"/>
                <a:sym typeface="Arial"/>
              </a:rPr>
              <a:t>Picture Source: NDI</a:t>
            </a: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1" name="Shape 281"/>
        <p:cNvGrpSpPr/>
        <p:nvPr/>
      </p:nvGrpSpPr>
      <p:grpSpPr>
        <a:xfrm>
          <a:off x="0" y="0"/>
          <a:ext cx="0" cy="0"/>
          <a:chOff x="0" y="0"/>
          <a:chExt cx="0" cy="0"/>
        </a:xfrm>
      </p:grpSpPr>
      <p:sp>
        <p:nvSpPr>
          <p:cNvPr id="282" name="Shape 282"/>
          <p:cNvSpPr txBox="1"/>
          <p:nvPr>
            <p:ph type="title"/>
          </p:nvPr>
        </p:nvSpPr>
        <p:spPr>
          <a:xfrm>
            <a:off x="623400" y="216538"/>
            <a:ext cx="8520599" cy="763500"/>
          </a:xfrm>
          <a:prstGeom prst="rect">
            <a:avLst/>
          </a:prstGeom>
          <a:noFill/>
          <a:ln>
            <a:noFill/>
          </a:ln>
        </p:spPr>
        <p:txBody>
          <a:bodyPr anchorCtr="0" anchor="t" bIns="91425" lIns="91425" rIns="91425" tIns="91425">
            <a:noAutofit/>
          </a:bodyPr>
          <a:lstStyle/>
          <a:p>
            <a:pPr indent="0" lvl="0" marL="0" marR="0" rtl="0" algn="ctr">
              <a:lnSpc>
                <a:spcPct val="100000"/>
              </a:lnSpc>
              <a:spcBef>
                <a:spcPts val="0"/>
              </a:spcBef>
              <a:spcAft>
                <a:spcPts val="0"/>
              </a:spcAft>
              <a:buClr>
                <a:schemeClr val="dk1"/>
              </a:buClr>
              <a:buSzPct val="25000"/>
              <a:buFont typeface="Calibri"/>
              <a:buNone/>
            </a:pPr>
            <a:r>
              <a:rPr b="0" i="0" lang="en-US" sz="4400" u="none" cap="none" strike="noStrike">
                <a:solidFill>
                  <a:srgbClr val="003366"/>
                </a:solidFill>
                <a:latin typeface="Calibri"/>
                <a:ea typeface="Calibri"/>
                <a:cs typeface="Calibri"/>
                <a:sym typeface="Calibri"/>
              </a:rPr>
              <a:t>PRE-ELECTION:</a:t>
            </a:r>
          </a:p>
          <a:p>
            <a:pPr indent="0" lvl="0" marL="0" marR="0" rtl="0" algn="ctr">
              <a:lnSpc>
                <a:spcPct val="100000"/>
              </a:lnSpc>
              <a:spcBef>
                <a:spcPts val="0"/>
              </a:spcBef>
              <a:spcAft>
                <a:spcPts val="0"/>
              </a:spcAft>
              <a:buClr>
                <a:schemeClr val="dk1"/>
              </a:buClr>
              <a:buSzPct val="25000"/>
              <a:buFont typeface="Calibri"/>
              <a:buNone/>
            </a:pPr>
            <a:r>
              <a:rPr b="0" i="0" lang="en-US" sz="4400" u="none" cap="none" strike="noStrike">
                <a:solidFill>
                  <a:srgbClr val="003366"/>
                </a:solidFill>
                <a:latin typeface="Calibri"/>
                <a:ea typeface="Calibri"/>
                <a:cs typeface="Calibri"/>
                <a:sym typeface="Calibri"/>
              </a:rPr>
              <a:t>ELECTION ADMINISTRATION</a:t>
            </a:r>
          </a:p>
        </p:txBody>
      </p:sp>
      <p:sp>
        <p:nvSpPr>
          <p:cNvPr id="283" name="Shape 283"/>
          <p:cNvSpPr txBox="1"/>
          <p:nvPr>
            <p:ph idx="1" type="body"/>
          </p:nvPr>
        </p:nvSpPr>
        <p:spPr>
          <a:xfrm>
            <a:off x="690075" y="1897200"/>
            <a:ext cx="5078699" cy="4648800"/>
          </a:xfrm>
          <a:prstGeom prst="rect">
            <a:avLst/>
          </a:prstGeom>
          <a:noFill/>
          <a:ln>
            <a:noFill/>
          </a:ln>
        </p:spPr>
        <p:txBody>
          <a:bodyPr anchorCtr="0" anchor="t" bIns="91425" lIns="91425" rIns="91425" tIns="91425">
            <a:noAutofit/>
          </a:bodyPr>
          <a:lstStyle/>
          <a:p>
            <a:pPr indent="-215900" lvl="0" marL="457200" marR="0" rtl="0" algn="l">
              <a:lnSpc>
                <a:spcPct val="100000"/>
              </a:lnSpc>
              <a:spcBef>
                <a:spcPts val="0"/>
              </a:spcBef>
              <a:spcAft>
                <a:spcPts val="0"/>
              </a:spcAft>
              <a:buClr>
                <a:schemeClr val="dk1"/>
              </a:buClr>
              <a:buSzPct val="100000"/>
              <a:buFont typeface="Arial"/>
              <a:buChar char="•"/>
            </a:pPr>
            <a:r>
              <a:rPr b="0" i="0" lang="en-US" sz="3000" u="none" cap="none" strike="noStrike">
                <a:solidFill>
                  <a:schemeClr val="dk1"/>
                </a:solidFill>
                <a:latin typeface="Calibri"/>
                <a:ea typeface="Calibri"/>
                <a:cs typeface="Calibri"/>
                <a:sym typeface="Calibri"/>
              </a:rPr>
              <a:t>An extensive pre-election assessment will also examine the election administration body’s awareness of gender issues.</a:t>
            </a:r>
          </a:p>
          <a:p>
            <a:pPr indent="-215900" lvl="0" marL="457200" marR="0" rtl="0" algn="l">
              <a:lnSpc>
                <a:spcPct val="100000"/>
              </a:lnSpc>
              <a:spcBef>
                <a:spcPts val="0"/>
              </a:spcBef>
              <a:spcAft>
                <a:spcPts val="0"/>
              </a:spcAft>
              <a:buClr>
                <a:schemeClr val="dk1"/>
              </a:buClr>
              <a:buSzPct val="100000"/>
              <a:buFont typeface="Arial"/>
              <a:buChar char="•"/>
            </a:pPr>
            <a:r>
              <a:rPr b="0" i="0" lang="en-US" sz="3000" u="none" cap="none" strike="noStrike">
                <a:solidFill>
                  <a:schemeClr val="dk1"/>
                </a:solidFill>
                <a:latin typeface="Calibri"/>
                <a:ea typeface="Calibri"/>
                <a:cs typeface="Calibri"/>
                <a:sym typeface="Calibri"/>
              </a:rPr>
              <a:t>It should also gauge the responsiveness of those bodies to any related issues.</a:t>
            </a:r>
          </a:p>
        </p:txBody>
      </p:sp>
      <p:pic>
        <p:nvPicPr>
          <p:cNvPr id="284" name="Shape 284"/>
          <p:cNvPicPr preferRelativeResize="0"/>
          <p:nvPr/>
        </p:nvPicPr>
        <p:blipFill rotWithShape="1">
          <a:blip r:embed="rId3">
            <a:alphaModFix/>
          </a:blip>
          <a:srcRect b="0" l="0" r="0" t="0"/>
          <a:stretch/>
        </p:blipFill>
        <p:spPr>
          <a:xfrm>
            <a:off x="6648600" y="6567596"/>
            <a:ext cx="2495399" cy="290398"/>
          </a:xfrm>
          <a:prstGeom prst="rect">
            <a:avLst/>
          </a:prstGeom>
          <a:noFill/>
          <a:ln>
            <a:noFill/>
          </a:ln>
        </p:spPr>
      </p:pic>
      <p:pic>
        <p:nvPicPr>
          <p:cNvPr id="285" name="Shape 285"/>
          <p:cNvPicPr preferRelativeResize="0"/>
          <p:nvPr/>
        </p:nvPicPr>
        <p:blipFill rotWithShape="1">
          <a:blip r:embed="rId4">
            <a:alphaModFix/>
          </a:blip>
          <a:srcRect b="0" l="0" r="0" t="0"/>
          <a:stretch/>
        </p:blipFill>
        <p:spPr>
          <a:xfrm>
            <a:off x="6019800" y="2590800"/>
            <a:ext cx="2708100" cy="2666100"/>
          </a:xfrm>
          <a:prstGeom prst="rect">
            <a:avLst/>
          </a:prstGeom>
          <a:noFill/>
          <a:ln>
            <a:noFill/>
          </a:ln>
        </p:spPr>
      </p:pic>
      <p:sp>
        <p:nvSpPr>
          <p:cNvPr id="286" name="Shape 286"/>
          <p:cNvSpPr txBox="1"/>
          <p:nvPr/>
        </p:nvSpPr>
        <p:spPr>
          <a:xfrm>
            <a:off x="6464200" y="5189580"/>
            <a:ext cx="1819200" cy="290398"/>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rgbClr val="000000"/>
              </a:buClr>
              <a:buSzPct val="25000"/>
              <a:buFont typeface="Arial"/>
              <a:buNone/>
            </a:pPr>
            <a:r>
              <a:rPr b="0" i="1" lang="en-US" sz="1000" u="none" cap="none" strike="noStrike">
                <a:solidFill>
                  <a:srgbClr val="000000"/>
                </a:solidFill>
                <a:latin typeface="Arial"/>
                <a:ea typeface="Arial"/>
                <a:cs typeface="Arial"/>
                <a:sym typeface="Arial"/>
              </a:rPr>
              <a:t>Picture Source: ACE Project</a:t>
            </a: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1" name="Shape 291"/>
        <p:cNvGrpSpPr/>
        <p:nvPr/>
      </p:nvGrpSpPr>
      <p:grpSpPr>
        <a:xfrm>
          <a:off x="0" y="0"/>
          <a:ext cx="0" cy="0"/>
          <a:chOff x="0" y="0"/>
          <a:chExt cx="0" cy="0"/>
        </a:xfrm>
      </p:grpSpPr>
      <p:sp>
        <p:nvSpPr>
          <p:cNvPr id="292" name="Shape 292"/>
          <p:cNvSpPr txBox="1"/>
          <p:nvPr>
            <p:ph type="title"/>
          </p:nvPr>
        </p:nvSpPr>
        <p:spPr>
          <a:xfrm>
            <a:off x="623400" y="216538"/>
            <a:ext cx="8520599" cy="763500"/>
          </a:xfrm>
          <a:prstGeom prst="rect">
            <a:avLst/>
          </a:prstGeom>
          <a:noFill/>
          <a:ln>
            <a:noFill/>
          </a:ln>
        </p:spPr>
        <p:txBody>
          <a:bodyPr anchorCtr="0" anchor="t" bIns="91425" lIns="91425" rIns="91425" tIns="91425">
            <a:noAutofit/>
          </a:bodyPr>
          <a:lstStyle/>
          <a:p>
            <a:pPr indent="0" lvl="0" marL="0" marR="0" rtl="0" algn="ctr">
              <a:lnSpc>
                <a:spcPct val="100000"/>
              </a:lnSpc>
              <a:spcBef>
                <a:spcPts val="0"/>
              </a:spcBef>
              <a:spcAft>
                <a:spcPts val="0"/>
              </a:spcAft>
              <a:buClr>
                <a:schemeClr val="dk1"/>
              </a:buClr>
              <a:buSzPct val="25000"/>
              <a:buFont typeface="Calibri"/>
              <a:buNone/>
            </a:pPr>
            <a:r>
              <a:rPr b="0" i="0" lang="en-US" sz="4400" u="none" cap="none" strike="noStrike">
                <a:solidFill>
                  <a:srgbClr val="003366"/>
                </a:solidFill>
                <a:latin typeface="Calibri"/>
                <a:ea typeface="Calibri"/>
                <a:cs typeface="Calibri"/>
                <a:sym typeface="Calibri"/>
              </a:rPr>
              <a:t>PRE-ELECTION:</a:t>
            </a:r>
            <a:br>
              <a:rPr b="0" i="0" lang="en-US" sz="4400" u="none" cap="none" strike="noStrike">
                <a:solidFill>
                  <a:srgbClr val="003366"/>
                </a:solidFill>
                <a:latin typeface="Calibri"/>
                <a:ea typeface="Calibri"/>
                <a:cs typeface="Calibri"/>
                <a:sym typeface="Calibri"/>
              </a:rPr>
            </a:br>
            <a:r>
              <a:rPr b="0" i="0" lang="en-US" sz="4400" u="none" cap="none" strike="noStrike">
                <a:solidFill>
                  <a:srgbClr val="003366"/>
                </a:solidFill>
                <a:latin typeface="Calibri"/>
                <a:ea typeface="Calibri"/>
                <a:cs typeface="Calibri"/>
                <a:sym typeface="Calibri"/>
              </a:rPr>
              <a:t>INTERVIEW KEY STAKEHOLDERS</a:t>
            </a:r>
          </a:p>
        </p:txBody>
      </p:sp>
      <p:sp>
        <p:nvSpPr>
          <p:cNvPr id="293" name="Shape 293"/>
          <p:cNvSpPr txBox="1"/>
          <p:nvPr>
            <p:ph idx="1" type="body"/>
          </p:nvPr>
        </p:nvSpPr>
        <p:spPr>
          <a:xfrm>
            <a:off x="690075" y="1897200"/>
            <a:ext cx="8520599" cy="4648800"/>
          </a:xfrm>
          <a:prstGeom prst="rect">
            <a:avLst/>
          </a:prstGeom>
          <a:noFill/>
          <a:ln>
            <a:noFill/>
          </a:ln>
        </p:spPr>
        <p:txBody>
          <a:bodyPr anchorCtr="0" anchor="t" bIns="91425" lIns="91425" rIns="91425" tIns="91425">
            <a:noAutofit/>
          </a:bodyPr>
          <a:lstStyle/>
          <a:p>
            <a:pPr indent="-228600" lvl="0" marL="457200" marR="0" rtl="0" algn="l">
              <a:lnSpc>
                <a:spcPct val="100000"/>
              </a:lnSpc>
              <a:spcBef>
                <a:spcPts val="0"/>
              </a:spcBef>
              <a:spcAft>
                <a:spcPts val="0"/>
              </a:spcAft>
              <a:buClr>
                <a:schemeClr val="dk1"/>
              </a:buClr>
              <a:buSzPct val="100000"/>
              <a:buFont typeface="Arial"/>
              <a:buChar char="•"/>
            </a:pPr>
            <a:r>
              <a:rPr b="0" i="0" lang="en-US" sz="3200" u="none" cap="none" strike="noStrike">
                <a:solidFill>
                  <a:schemeClr val="dk1"/>
                </a:solidFill>
                <a:latin typeface="Calibri"/>
                <a:ea typeface="Calibri"/>
                <a:cs typeface="Calibri"/>
                <a:sym typeface="Calibri"/>
              </a:rPr>
              <a:t>It is important to use women’s organizations as a source of information on gender-related issues in the pre-election phase.</a:t>
            </a:r>
            <a:br>
              <a:rPr b="0" i="0" lang="en-US" sz="3200" u="none" cap="none" strike="noStrike">
                <a:solidFill>
                  <a:schemeClr val="dk1"/>
                </a:solidFill>
                <a:latin typeface="Calibri"/>
                <a:ea typeface="Calibri"/>
                <a:cs typeface="Calibri"/>
                <a:sym typeface="Calibri"/>
              </a:rPr>
            </a:br>
          </a:p>
          <a:p>
            <a:pPr indent="-228600" lvl="0" marL="457200" marR="0" rtl="0" algn="l">
              <a:lnSpc>
                <a:spcPct val="100000"/>
              </a:lnSpc>
              <a:spcBef>
                <a:spcPts val="0"/>
              </a:spcBef>
              <a:spcAft>
                <a:spcPts val="0"/>
              </a:spcAft>
              <a:buClr>
                <a:schemeClr val="dk1"/>
              </a:buClr>
              <a:buSzPct val="100000"/>
              <a:buFont typeface="Arial"/>
              <a:buChar char="•"/>
            </a:pPr>
            <a:r>
              <a:rPr b="0" i="0" lang="en-US" sz="3200" u="none" cap="none" strike="noStrike">
                <a:solidFill>
                  <a:schemeClr val="dk1"/>
                </a:solidFill>
                <a:latin typeface="Calibri"/>
                <a:ea typeface="Calibri"/>
                <a:cs typeface="Calibri"/>
                <a:sym typeface="Calibri"/>
              </a:rPr>
              <a:t>Women’s organizations are especially useful in contexts where official data on women’s participation is non-existent or inaccessible.</a:t>
            </a:r>
          </a:p>
        </p:txBody>
      </p:sp>
      <p:pic>
        <p:nvPicPr>
          <p:cNvPr id="294" name="Shape 294"/>
          <p:cNvPicPr preferRelativeResize="0"/>
          <p:nvPr/>
        </p:nvPicPr>
        <p:blipFill rotWithShape="1">
          <a:blip r:embed="rId3">
            <a:alphaModFix/>
          </a:blip>
          <a:srcRect b="0" l="0" r="0" t="0"/>
          <a:stretch/>
        </p:blipFill>
        <p:spPr>
          <a:xfrm>
            <a:off x="6648600" y="6567596"/>
            <a:ext cx="2495399" cy="290398"/>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9" name="Shape 299"/>
        <p:cNvGrpSpPr/>
        <p:nvPr/>
      </p:nvGrpSpPr>
      <p:grpSpPr>
        <a:xfrm>
          <a:off x="0" y="0"/>
          <a:ext cx="0" cy="0"/>
          <a:chOff x="0" y="0"/>
          <a:chExt cx="0" cy="0"/>
        </a:xfrm>
      </p:grpSpPr>
      <p:sp>
        <p:nvSpPr>
          <p:cNvPr id="300" name="Shape 300"/>
          <p:cNvSpPr txBox="1"/>
          <p:nvPr>
            <p:ph type="title"/>
          </p:nvPr>
        </p:nvSpPr>
        <p:spPr>
          <a:xfrm>
            <a:off x="623400" y="216538"/>
            <a:ext cx="8520599" cy="763500"/>
          </a:xfrm>
          <a:prstGeom prst="rect">
            <a:avLst/>
          </a:prstGeom>
          <a:noFill/>
          <a:ln>
            <a:noFill/>
          </a:ln>
        </p:spPr>
        <p:txBody>
          <a:bodyPr anchorCtr="0" anchor="t" bIns="91425" lIns="91425" rIns="91425" tIns="91425">
            <a:noAutofit/>
          </a:bodyPr>
          <a:lstStyle/>
          <a:p>
            <a:pPr indent="0" lvl="0" marL="0" marR="0" rtl="0" algn="ctr">
              <a:lnSpc>
                <a:spcPct val="100000"/>
              </a:lnSpc>
              <a:spcBef>
                <a:spcPts val="0"/>
              </a:spcBef>
              <a:spcAft>
                <a:spcPts val="0"/>
              </a:spcAft>
              <a:buClr>
                <a:schemeClr val="dk1"/>
              </a:buClr>
              <a:buSzPct val="25000"/>
              <a:buFont typeface="Calibri"/>
              <a:buNone/>
            </a:pPr>
            <a:r>
              <a:rPr b="0" i="0" lang="en-US" sz="4400" u="none" cap="none" strike="noStrike">
                <a:solidFill>
                  <a:srgbClr val="003366"/>
                </a:solidFill>
                <a:latin typeface="Calibri"/>
                <a:ea typeface="Calibri"/>
                <a:cs typeface="Calibri"/>
                <a:sym typeface="Calibri"/>
              </a:rPr>
              <a:t>PRE-ELECTION:</a:t>
            </a:r>
            <a:br>
              <a:rPr b="0" i="0" lang="en-US" sz="4400" u="none" cap="none" strike="noStrike">
                <a:solidFill>
                  <a:srgbClr val="003366"/>
                </a:solidFill>
                <a:latin typeface="Calibri"/>
                <a:ea typeface="Calibri"/>
                <a:cs typeface="Calibri"/>
                <a:sym typeface="Calibri"/>
              </a:rPr>
            </a:br>
            <a:r>
              <a:rPr b="0" i="0" lang="en-US" sz="4400" u="none" cap="none" strike="noStrike">
                <a:solidFill>
                  <a:srgbClr val="003366"/>
                </a:solidFill>
                <a:latin typeface="Calibri"/>
                <a:ea typeface="Calibri"/>
                <a:cs typeface="Calibri"/>
                <a:sym typeface="Calibri"/>
              </a:rPr>
              <a:t>INTERVIEW KEY STAKEHOLDERS</a:t>
            </a:r>
          </a:p>
        </p:txBody>
      </p:sp>
      <p:sp>
        <p:nvSpPr>
          <p:cNvPr id="301" name="Shape 301"/>
          <p:cNvSpPr txBox="1"/>
          <p:nvPr>
            <p:ph idx="1" type="body"/>
          </p:nvPr>
        </p:nvSpPr>
        <p:spPr>
          <a:xfrm>
            <a:off x="690075" y="1897200"/>
            <a:ext cx="8520599" cy="4648800"/>
          </a:xfrm>
          <a:prstGeom prst="rect">
            <a:avLst/>
          </a:prstGeom>
          <a:noFill/>
          <a:ln>
            <a:noFill/>
          </a:ln>
        </p:spPr>
        <p:txBody>
          <a:bodyPr anchorCtr="0" anchor="t" bIns="91425" lIns="91425" rIns="91425" tIns="91425">
            <a:noAutofit/>
          </a:bodyPr>
          <a:lstStyle/>
          <a:p>
            <a:pPr indent="-228600" lvl="0" marL="457200" marR="0" rtl="0" algn="l">
              <a:lnSpc>
                <a:spcPct val="100000"/>
              </a:lnSpc>
              <a:spcBef>
                <a:spcPts val="0"/>
              </a:spcBef>
              <a:spcAft>
                <a:spcPts val="0"/>
              </a:spcAft>
              <a:buClr>
                <a:schemeClr val="dk1"/>
              </a:buClr>
              <a:buSzPct val="100000"/>
              <a:buFont typeface="Arial"/>
              <a:buChar char="•"/>
            </a:pPr>
            <a:r>
              <a:rPr b="0" i="0" lang="en-US" sz="3200" u="none" cap="none" strike="noStrike">
                <a:solidFill>
                  <a:schemeClr val="dk1"/>
                </a:solidFill>
                <a:latin typeface="Calibri"/>
                <a:ea typeface="Calibri"/>
                <a:cs typeface="Calibri"/>
                <a:sym typeface="Calibri"/>
              </a:rPr>
              <a:t>What are women’s voter participation rates? How do they compare to men’s?</a:t>
            </a:r>
          </a:p>
          <a:p>
            <a:pPr indent="-228600" lvl="0" marL="457200" marR="0" rtl="0" algn="l">
              <a:lnSpc>
                <a:spcPct val="100000"/>
              </a:lnSpc>
              <a:spcBef>
                <a:spcPts val="0"/>
              </a:spcBef>
              <a:spcAft>
                <a:spcPts val="0"/>
              </a:spcAft>
              <a:buClr>
                <a:schemeClr val="dk1"/>
              </a:buClr>
              <a:buSzPct val="100000"/>
              <a:buFont typeface="Arial"/>
              <a:buChar char="•"/>
            </a:pPr>
            <a:r>
              <a:rPr b="0" i="0" lang="en-US" sz="3200" u="none" cap="none" strike="noStrike">
                <a:solidFill>
                  <a:schemeClr val="dk1"/>
                </a:solidFill>
                <a:latin typeface="Calibri"/>
                <a:ea typeface="Calibri"/>
                <a:cs typeface="Calibri"/>
                <a:sym typeface="Calibri"/>
              </a:rPr>
              <a:t>Are there unique barriers to women’s electoral participation? Have there been threats unique to women?</a:t>
            </a:r>
          </a:p>
          <a:p>
            <a:pPr indent="-228600" lvl="0" marL="457200" marR="0" rtl="0" algn="l">
              <a:lnSpc>
                <a:spcPct val="100000"/>
              </a:lnSpc>
              <a:spcBef>
                <a:spcPts val="0"/>
              </a:spcBef>
              <a:spcAft>
                <a:spcPts val="0"/>
              </a:spcAft>
              <a:buClr>
                <a:schemeClr val="dk1"/>
              </a:buClr>
              <a:buSzPct val="100000"/>
              <a:buFont typeface="Arial"/>
              <a:buChar char="•"/>
            </a:pPr>
            <a:r>
              <a:rPr b="0" i="0" lang="en-US" sz="3200" u="none" cap="none" strike="noStrike">
                <a:solidFill>
                  <a:schemeClr val="dk1"/>
                </a:solidFill>
                <a:latin typeface="Calibri"/>
                <a:ea typeface="Calibri"/>
                <a:cs typeface="Calibri"/>
                <a:sym typeface="Calibri"/>
              </a:rPr>
              <a:t>Are there previous voter education and outreach programs? Who ran them and what was their extent?</a:t>
            </a:r>
          </a:p>
        </p:txBody>
      </p:sp>
      <p:pic>
        <p:nvPicPr>
          <p:cNvPr id="302" name="Shape 302"/>
          <p:cNvPicPr preferRelativeResize="0"/>
          <p:nvPr/>
        </p:nvPicPr>
        <p:blipFill rotWithShape="1">
          <a:blip r:embed="rId3">
            <a:alphaModFix/>
          </a:blip>
          <a:srcRect b="0" l="0" r="0" t="0"/>
          <a:stretch/>
        </p:blipFill>
        <p:spPr>
          <a:xfrm>
            <a:off x="6648600" y="6567596"/>
            <a:ext cx="2495399" cy="290398"/>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7" name="Shape 307"/>
        <p:cNvGrpSpPr/>
        <p:nvPr/>
      </p:nvGrpSpPr>
      <p:grpSpPr>
        <a:xfrm>
          <a:off x="0" y="0"/>
          <a:ext cx="0" cy="0"/>
          <a:chOff x="0" y="0"/>
          <a:chExt cx="0" cy="0"/>
        </a:xfrm>
      </p:grpSpPr>
      <p:sp>
        <p:nvSpPr>
          <p:cNvPr id="308" name="Shape 308"/>
          <p:cNvSpPr txBox="1"/>
          <p:nvPr>
            <p:ph type="title"/>
          </p:nvPr>
        </p:nvSpPr>
        <p:spPr>
          <a:xfrm>
            <a:off x="623400" y="216538"/>
            <a:ext cx="8520599" cy="763500"/>
          </a:xfrm>
          <a:prstGeom prst="rect">
            <a:avLst/>
          </a:prstGeom>
          <a:noFill/>
          <a:ln>
            <a:noFill/>
          </a:ln>
        </p:spPr>
        <p:txBody>
          <a:bodyPr anchorCtr="0" anchor="t" bIns="91425" lIns="91425" rIns="91425" tIns="91425">
            <a:noAutofit/>
          </a:bodyPr>
          <a:lstStyle/>
          <a:p>
            <a:pPr indent="0" lvl="0" marL="0" marR="0" rtl="0" algn="ctr">
              <a:lnSpc>
                <a:spcPct val="100000"/>
              </a:lnSpc>
              <a:spcBef>
                <a:spcPts val="0"/>
              </a:spcBef>
              <a:spcAft>
                <a:spcPts val="0"/>
              </a:spcAft>
              <a:buClr>
                <a:schemeClr val="dk1"/>
              </a:buClr>
              <a:buSzPct val="25000"/>
              <a:buFont typeface="Calibri"/>
              <a:buNone/>
            </a:pPr>
            <a:r>
              <a:rPr b="0" i="0" lang="en-US" sz="4400" u="none" cap="none" strike="noStrike">
                <a:solidFill>
                  <a:srgbClr val="003366"/>
                </a:solidFill>
                <a:latin typeface="Calibri"/>
                <a:ea typeface="Calibri"/>
                <a:cs typeface="Calibri"/>
                <a:sym typeface="Calibri"/>
              </a:rPr>
              <a:t>WHY DOMESTIC OBSERVERS?</a:t>
            </a:r>
          </a:p>
        </p:txBody>
      </p:sp>
      <p:sp>
        <p:nvSpPr>
          <p:cNvPr id="309" name="Shape 309"/>
          <p:cNvSpPr txBox="1"/>
          <p:nvPr>
            <p:ph idx="1" type="body"/>
          </p:nvPr>
        </p:nvSpPr>
        <p:spPr>
          <a:xfrm>
            <a:off x="690075" y="1502700"/>
            <a:ext cx="8285699" cy="5043300"/>
          </a:xfrm>
          <a:prstGeom prst="rect">
            <a:avLst/>
          </a:prstGeom>
          <a:noFill/>
          <a:ln>
            <a:noFill/>
          </a:ln>
        </p:spPr>
        <p:txBody>
          <a:bodyPr anchorCtr="0" anchor="t" bIns="91425" lIns="91425" rIns="91425" tIns="91425">
            <a:noAutofit/>
          </a:bodyPr>
          <a:lstStyle/>
          <a:p>
            <a:pPr indent="-215900" lvl="0" marL="457200" marR="0" rtl="0" algn="l">
              <a:lnSpc>
                <a:spcPct val="115000"/>
              </a:lnSpc>
              <a:spcBef>
                <a:spcPts val="0"/>
              </a:spcBef>
              <a:spcAft>
                <a:spcPts val="0"/>
              </a:spcAft>
              <a:buClr>
                <a:schemeClr val="dk1"/>
              </a:buClr>
              <a:buSzPct val="100000"/>
              <a:buFont typeface="Arial"/>
              <a:buChar char="•"/>
            </a:pPr>
            <a:r>
              <a:rPr b="0" i="0" lang="en-US" sz="3000" u="none" cap="none" strike="noStrike">
                <a:solidFill>
                  <a:schemeClr val="dk1"/>
                </a:solidFill>
                <a:latin typeface="Calibri"/>
                <a:ea typeface="Calibri"/>
                <a:cs typeface="Calibri"/>
                <a:sym typeface="Calibri"/>
              </a:rPr>
              <a:t>The broad scope of domestic observers’ localized knowledge puts them in a strong position to identify obstacles to women’s electoral participation throughout the pre-election period.</a:t>
            </a:r>
          </a:p>
        </p:txBody>
      </p:sp>
      <p:pic>
        <p:nvPicPr>
          <p:cNvPr id="310" name="Shape 310"/>
          <p:cNvPicPr preferRelativeResize="0"/>
          <p:nvPr/>
        </p:nvPicPr>
        <p:blipFill rotWithShape="1">
          <a:blip r:embed="rId3">
            <a:alphaModFix/>
          </a:blip>
          <a:srcRect b="0" l="0" r="0" t="0"/>
          <a:stretch/>
        </p:blipFill>
        <p:spPr>
          <a:xfrm>
            <a:off x="6648600" y="6567596"/>
            <a:ext cx="2495399" cy="290398"/>
          </a:xfrm>
          <a:prstGeom prst="rect">
            <a:avLst/>
          </a:prstGeom>
          <a:noFill/>
          <a:ln>
            <a:noFill/>
          </a:ln>
        </p:spPr>
      </p:pic>
      <p:pic>
        <p:nvPicPr>
          <p:cNvPr id="311" name="Shape 311"/>
          <p:cNvPicPr preferRelativeResize="0"/>
          <p:nvPr/>
        </p:nvPicPr>
        <p:blipFill rotWithShape="1">
          <a:blip r:embed="rId4">
            <a:alphaModFix/>
          </a:blip>
          <a:srcRect b="0" l="0" r="0" t="0"/>
          <a:stretch/>
        </p:blipFill>
        <p:spPr>
          <a:xfrm>
            <a:off x="3369150" y="3953475"/>
            <a:ext cx="2927549" cy="2402373"/>
          </a:xfrm>
          <a:prstGeom prst="rect">
            <a:avLst/>
          </a:prstGeom>
          <a:noFill/>
          <a:ln>
            <a:noFill/>
          </a:ln>
        </p:spPr>
      </p:pic>
      <p:sp>
        <p:nvSpPr>
          <p:cNvPr id="312" name="Shape 312"/>
          <p:cNvSpPr txBox="1"/>
          <p:nvPr/>
        </p:nvSpPr>
        <p:spPr>
          <a:xfrm>
            <a:off x="4036275" y="6321225"/>
            <a:ext cx="1593299" cy="228600"/>
          </a:xfrm>
          <a:prstGeom prst="rect">
            <a:avLst/>
          </a:prstGeom>
          <a:noFill/>
          <a:ln>
            <a:noFill/>
          </a:ln>
        </p:spPr>
        <p:txBody>
          <a:bodyPr anchorCtr="0" anchor="t" bIns="91425" lIns="91425" rIns="91425" tIns="91425">
            <a:noAutofit/>
          </a:bodyPr>
          <a:lstStyle/>
          <a:p>
            <a:pPr indent="0" lvl="0" marL="0" marR="0" rtl="0" algn="ctr">
              <a:lnSpc>
                <a:spcPct val="100000"/>
              </a:lnSpc>
              <a:spcBef>
                <a:spcPts val="0"/>
              </a:spcBef>
              <a:spcAft>
                <a:spcPts val="0"/>
              </a:spcAft>
              <a:buClr>
                <a:srgbClr val="000000"/>
              </a:buClr>
              <a:buSzPct val="25000"/>
              <a:buFont typeface="Arial"/>
              <a:buNone/>
            </a:pPr>
            <a:r>
              <a:rPr b="0" i="1" lang="en-US" sz="1000" u="none" cap="none" strike="noStrike">
                <a:solidFill>
                  <a:srgbClr val="000000"/>
                </a:solidFill>
                <a:latin typeface="Arial"/>
                <a:ea typeface="Arial"/>
                <a:cs typeface="Arial"/>
                <a:sym typeface="Arial"/>
              </a:rPr>
              <a:t>Picture Source: NDI</a:t>
            </a: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7" name="Shape 317"/>
        <p:cNvGrpSpPr/>
        <p:nvPr/>
      </p:nvGrpSpPr>
      <p:grpSpPr>
        <a:xfrm>
          <a:off x="0" y="0"/>
          <a:ext cx="0" cy="0"/>
          <a:chOff x="0" y="0"/>
          <a:chExt cx="0" cy="0"/>
        </a:xfrm>
      </p:grpSpPr>
      <p:sp>
        <p:nvSpPr>
          <p:cNvPr id="318" name="Shape 318"/>
          <p:cNvSpPr txBox="1"/>
          <p:nvPr>
            <p:ph type="title"/>
          </p:nvPr>
        </p:nvSpPr>
        <p:spPr>
          <a:xfrm>
            <a:off x="623400" y="216538"/>
            <a:ext cx="8520599" cy="763500"/>
          </a:xfrm>
          <a:prstGeom prst="rect">
            <a:avLst/>
          </a:prstGeom>
          <a:noFill/>
          <a:ln>
            <a:noFill/>
          </a:ln>
        </p:spPr>
        <p:txBody>
          <a:bodyPr anchorCtr="0" anchor="t" bIns="91425" lIns="91425" rIns="91425" tIns="91425">
            <a:noAutofit/>
          </a:bodyPr>
          <a:lstStyle/>
          <a:p>
            <a:pPr indent="0" lvl="0" marL="0" marR="0" rtl="0" algn="ctr">
              <a:lnSpc>
                <a:spcPct val="100000"/>
              </a:lnSpc>
              <a:spcBef>
                <a:spcPts val="0"/>
              </a:spcBef>
              <a:spcAft>
                <a:spcPts val="0"/>
              </a:spcAft>
              <a:buClr>
                <a:schemeClr val="dk1"/>
              </a:buClr>
              <a:buSzPct val="25000"/>
              <a:buFont typeface="Calibri"/>
              <a:buNone/>
            </a:pPr>
            <a:r>
              <a:rPr b="0" i="0" lang="en-US" sz="4400" u="none" cap="none" strike="noStrike">
                <a:solidFill>
                  <a:srgbClr val="003366"/>
                </a:solidFill>
                <a:latin typeface="Calibri"/>
                <a:ea typeface="Calibri"/>
                <a:cs typeface="Calibri"/>
                <a:sym typeface="Calibri"/>
              </a:rPr>
              <a:t>WHY DOMESTIC OBSERVERS?</a:t>
            </a:r>
          </a:p>
        </p:txBody>
      </p:sp>
      <p:sp>
        <p:nvSpPr>
          <p:cNvPr id="319" name="Shape 319"/>
          <p:cNvSpPr txBox="1"/>
          <p:nvPr>
            <p:ph idx="1" type="body"/>
          </p:nvPr>
        </p:nvSpPr>
        <p:spPr>
          <a:xfrm>
            <a:off x="690075" y="1502700"/>
            <a:ext cx="8285699" cy="5043300"/>
          </a:xfrm>
          <a:prstGeom prst="rect">
            <a:avLst/>
          </a:prstGeom>
          <a:noFill/>
          <a:ln>
            <a:noFill/>
          </a:ln>
        </p:spPr>
        <p:txBody>
          <a:bodyPr anchorCtr="0" anchor="t" bIns="91425" lIns="91425" rIns="91425" tIns="91425">
            <a:noAutofit/>
          </a:bodyPr>
          <a:lstStyle/>
          <a:p>
            <a:pPr indent="-215900" lvl="0" marL="457200" marR="0" rtl="0" algn="l">
              <a:lnSpc>
                <a:spcPct val="115000"/>
              </a:lnSpc>
              <a:spcBef>
                <a:spcPts val="0"/>
              </a:spcBef>
              <a:spcAft>
                <a:spcPts val="0"/>
              </a:spcAft>
              <a:buClr>
                <a:srgbClr val="000000"/>
              </a:buClr>
              <a:buSzPct val="107140"/>
              <a:buFont typeface="Arial"/>
              <a:buChar char="•"/>
            </a:pPr>
            <a:r>
              <a:rPr b="0" i="0" lang="en-US" sz="2800" u="none" cap="none" strike="noStrike">
                <a:solidFill>
                  <a:srgbClr val="000000"/>
                </a:solidFill>
                <a:latin typeface="Trebuchet MS"/>
                <a:ea typeface="Trebuchet MS"/>
                <a:cs typeface="Trebuchet MS"/>
                <a:sym typeface="Trebuchet MS"/>
              </a:rPr>
              <a:t>Domestic observation forms for all phases of the election should include relevant questions on gender issues.</a:t>
            </a:r>
          </a:p>
          <a:p>
            <a:pPr indent="-215900" lvl="0" marL="457200" marR="0" rtl="0" algn="l">
              <a:lnSpc>
                <a:spcPct val="115000"/>
              </a:lnSpc>
              <a:spcBef>
                <a:spcPts val="700"/>
              </a:spcBef>
              <a:spcAft>
                <a:spcPts val="0"/>
              </a:spcAft>
              <a:buClr>
                <a:srgbClr val="000000"/>
              </a:buClr>
              <a:buSzPct val="107140"/>
              <a:buFont typeface="Arial"/>
              <a:buChar char="•"/>
            </a:pPr>
            <a:r>
              <a:rPr b="1" i="0" lang="en-US" sz="2800" u="none" cap="none" strike="noStrike">
                <a:solidFill>
                  <a:srgbClr val="C00000"/>
                </a:solidFill>
                <a:latin typeface="Trebuchet MS"/>
                <a:ea typeface="Trebuchet MS"/>
                <a:cs typeface="Trebuchet MS"/>
                <a:sym typeface="Trebuchet MS"/>
              </a:rPr>
              <a:t>Step 1 </a:t>
            </a:r>
            <a:r>
              <a:rPr b="0" i="0" lang="en-US" sz="2800" u="none" cap="none" strike="noStrike">
                <a:solidFill>
                  <a:srgbClr val="000000"/>
                </a:solidFill>
                <a:latin typeface="Trebuchet MS"/>
                <a:ea typeface="Trebuchet MS"/>
                <a:cs typeface="Trebuchet MS"/>
                <a:sym typeface="Trebuchet MS"/>
              </a:rPr>
              <a:t>is to identify these issues/challenges for a particular context.</a:t>
            </a:r>
          </a:p>
          <a:p>
            <a:pPr indent="-215900" lvl="0" marL="457200" marR="0" rtl="0" algn="l">
              <a:lnSpc>
                <a:spcPct val="115000"/>
              </a:lnSpc>
              <a:spcBef>
                <a:spcPts val="700"/>
              </a:spcBef>
              <a:spcAft>
                <a:spcPts val="0"/>
              </a:spcAft>
              <a:buClr>
                <a:srgbClr val="000000"/>
              </a:buClr>
              <a:buSzPct val="107140"/>
              <a:buFont typeface="Arial"/>
              <a:buChar char="•"/>
            </a:pPr>
            <a:r>
              <a:rPr b="1" i="0" lang="en-US" sz="2800" u="none" cap="none" strike="noStrike">
                <a:solidFill>
                  <a:srgbClr val="C00000"/>
                </a:solidFill>
                <a:latin typeface="Trebuchet MS"/>
                <a:ea typeface="Trebuchet MS"/>
                <a:cs typeface="Trebuchet MS"/>
                <a:sym typeface="Trebuchet MS"/>
              </a:rPr>
              <a:t>Step 2 </a:t>
            </a:r>
            <a:r>
              <a:rPr b="0" i="0" lang="en-US" sz="2800" u="none" cap="none" strike="noStrike">
                <a:solidFill>
                  <a:srgbClr val="000000"/>
                </a:solidFill>
                <a:latin typeface="Trebuchet MS"/>
                <a:ea typeface="Trebuchet MS"/>
                <a:cs typeface="Trebuchet MS"/>
                <a:sym typeface="Trebuchet MS"/>
              </a:rPr>
              <a:t>is to identify key questions to include to assess women’s ability to participate.</a:t>
            </a:r>
          </a:p>
        </p:txBody>
      </p:sp>
      <p:pic>
        <p:nvPicPr>
          <p:cNvPr id="320" name="Shape 320"/>
          <p:cNvPicPr preferRelativeResize="0"/>
          <p:nvPr/>
        </p:nvPicPr>
        <p:blipFill rotWithShape="1">
          <a:blip r:embed="rId3">
            <a:alphaModFix/>
          </a:blip>
          <a:srcRect b="0" l="0" r="0" t="0"/>
          <a:stretch/>
        </p:blipFill>
        <p:spPr>
          <a:xfrm>
            <a:off x="6648600" y="6567596"/>
            <a:ext cx="2495399" cy="290398"/>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5" name="Shape 325"/>
        <p:cNvGrpSpPr/>
        <p:nvPr/>
      </p:nvGrpSpPr>
      <p:grpSpPr>
        <a:xfrm>
          <a:off x="0" y="0"/>
          <a:ext cx="0" cy="0"/>
          <a:chOff x="0" y="0"/>
          <a:chExt cx="0" cy="0"/>
        </a:xfrm>
      </p:grpSpPr>
      <p:sp>
        <p:nvSpPr>
          <p:cNvPr id="326" name="Shape 326"/>
          <p:cNvSpPr txBox="1"/>
          <p:nvPr>
            <p:ph type="title"/>
          </p:nvPr>
        </p:nvSpPr>
        <p:spPr>
          <a:xfrm>
            <a:off x="623400" y="216538"/>
            <a:ext cx="8520599" cy="763500"/>
          </a:xfrm>
          <a:prstGeom prst="rect">
            <a:avLst/>
          </a:prstGeom>
          <a:noFill/>
          <a:ln>
            <a:noFill/>
          </a:ln>
        </p:spPr>
        <p:txBody>
          <a:bodyPr anchorCtr="0" anchor="t" bIns="91425" lIns="91425" rIns="91425" tIns="91425">
            <a:noAutofit/>
          </a:bodyPr>
          <a:lstStyle/>
          <a:p>
            <a:pPr indent="0" lvl="0" marL="0" marR="0" rtl="0" algn="ctr">
              <a:lnSpc>
                <a:spcPct val="100000"/>
              </a:lnSpc>
              <a:spcBef>
                <a:spcPts val="0"/>
              </a:spcBef>
              <a:spcAft>
                <a:spcPts val="0"/>
              </a:spcAft>
              <a:buClr>
                <a:schemeClr val="dk1"/>
              </a:buClr>
              <a:buSzPct val="25000"/>
              <a:buFont typeface="Calibri"/>
              <a:buNone/>
            </a:pPr>
            <a:r>
              <a:rPr b="0" i="0" lang="en-US" sz="4400" u="none" cap="none" strike="noStrike">
                <a:solidFill>
                  <a:srgbClr val="003366"/>
                </a:solidFill>
                <a:latin typeface="Trebuchet MS"/>
                <a:ea typeface="Trebuchet MS"/>
                <a:cs typeface="Trebuchet MS"/>
                <a:sym typeface="Trebuchet MS"/>
              </a:rPr>
              <a:t>COMPOSITION OF OBSERVER TEAMS</a:t>
            </a:r>
          </a:p>
        </p:txBody>
      </p:sp>
      <p:sp>
        <p:nvSpPr>
          <p:cNvPr id="327" name="Shape 327"/>
          <p:cNvSpPr txBox="1"/>
          <p:nvPr>
            <p:ph idx="1" type="body"/>
          </p:nvPr>
        </p:nvSpPr>
        <p:spPr>
          <a:xfrm>
            <a:off x="690075" y="1502700"/>
            <a:ext cx="5119200" cy="5043300"/>
          </a:xfrm>
          <a:prstGeom prst="rect">
            <a:avLst/>
          </a:prstGeom>
          <a:noFill/>
          <a:ln>
            <a:noFill/>
          </a:ln>
        </p:spPr>
        <p:txBody>
          <a:bodyPr anchorCtr="0" anchor="t" bIns="91425" lIns="91425" rIns="91425" tIns="91425">
            <a:noAutofit/>
          </a:bodyPr>
          <a:lstStyle/>
          <a:p>
            <a:pPr indent="-203200" lvl="0" marL="457200" marR="0" rtl="0" algn="l">
              <a:lnSpc>
                <a:spcPct val="115000"/>
              </a:lnSpc>
              <a:spcBef>
                <a:spcPts val="0"/>
              </a:spcBef>
              <a:spcAft>
                <a:spcPts val="0"/>
              </a:spcAft>
              <a:buClr>
                <a:srgbClr val="000000"/>
              </a:buClr>
              <a:buSzPct val="87500"/>
              <a:buFont typeface="Trebuchet MS"/>
              <a:buChar char="•"/>
            </a:pPr>
            <a:r>
              <a:rPr b="0" i="0" lang="en-US" sz="3200" u="none" cap="none" strike="noStrike">
                <a:solidFill>
                  <a:schemeClr val="dk1"/>
                </a:solidFill>
                <a:latin typeface="Calibri"/>
                <a:ea typeface="Calibri"/>
                <a:cs typeface="Calibri"/>
                <a:sym typeface="Calibri"/>
              </a:rPr>
              <a:t>There should be a gender balance of team members.</a:t>
            </a:r>
          </a:p>
          <a:p>
            <a:pPr indent="-203200" lvl="0" marL="457200" marR="0" rtl="0" algn="l">
              <a:lnSpc>
                <a:spcPct val="115000"/>
              </a:lnSpc>
              <a:spcBef>
                <a:spcPts val="0"/>
              </a:spcBef>
              <a:spcAft>
                <a:spcPts val="0"/>
              </a:spcAft>
              <a:buClr>
                <a:srgbClr val="000000"/>
              </a:buClr>
              <a:buSzPct val="87500"/>
              <a:buFont typeface="Trebuchet MS"/>
              <a:buChar char="•"/>
            </a:pPr>
            <a:r>
              <a:rPr b="0" i="0" lang="en-US" sz="3200" u="none" cap="none" strike="noStrike">
                <a:solidFill>
                  <a:schemeClr val="dk1"/>
                </a:solidFill>
                <a:latin typeface="Calibri"/>
                <a:ea typeface="Calibri"/>
                <a:cs typeface="Calibri"/>
                <a:sym typeface="Calibri"/>
              </a:rPr>
              <a:t>Any recruitment strategy should consider particular barriers for women.</a:t>
            </a:r>
          </a:p>
          <a:p>
            <a:pPr indent="-203200" lvl="0" marL="457200" marR="0" rtl="0" algn="l">
              <a:lnSpc>
                <a:spcPct val="115000"/>
              </a:lnSpc>
              <a:spcBef>
                <a:spcPts val="0"/>
              </a:spcBef>
              <a:spcAft>
                <a:spcPts val="0"/>
              </a:spcAft>
              <a:buClr>
                <a:srgbClr val="000000"/>
              </a:buClr>
              <a:buSzPct val="100000"/>
              <a:buFont typeface="Trebuchet MS"/>
              <a:buChar char="•"/>
            </a:pPr>
            <a:r>
              <a:rPr b="0" i="0" lang="en-US" sz="3200" u="none" cap="none" strike="noStrike">
                <a:solidFill>
                  <a:schemeClr val="dk1"/>
                </a:solidFill>
                <a:latin typeface="Calibri"/>
                <a:ea typeface="Calibri"/>
                <a:cs typeface="Calibri"/>
                <a:sym typeface="Calibri"/>
              </a:rPr>
              <a:t>Recruitment messages should include and target women.</a:t>
            </a:r>
          </a:p>
        </p:txBody>
      </p:sp>
      <p:pic>
        <p:nvPicPr>
          <p:cNvPr id="328" name="Shape 328"/>
          <p:cNvPicPr preferRelativeResize="0"/>
          <p:nvPr/>
        </p:nvPicPr>
        <p:blipFill rotWithShape="1">
          <a:blip r:embed="rId3">
            <a:alphaModFix/>
          </a:blip>
          <a:srcRect b="0" l="0" r="0" t="0"/>
          <a:stretch/>
        </p:blipFill>
        <p:spPr>
          <a:xfrm>
            <a:off x="6648600" y="6567596"/>
            <a:ext cx="2495399" cy="290398"/>
          </a:xfrm>
          <a:prstGeom prst="rect">
            <a:avLst/>
          </a:prstGeom>
          <a:noFill/>
          <a:ln>
            <a:noFill/>
          </a:ln>
        </p:spPr>
      </p:pic>
      <p:pic>
        <p:nvPicPr>
          <p:cNvPr id="329" name="Shape 329"/>
          <p:cNvPicPr preferRelativeResize="0"/>
          <p:nvPr/>
        </p:nvPicPr>
        <p:blipFill rotWithShape="1">
          <a:blip r:embed="rId4">
            <a:alphaModFix/>
          </a:blip>
          <a:srcRect b="0" l="0" r="0" t="0"/>
          <a:stretch/>
        </p:blipFill>
        <p:spPr>
          <a:xfrm>
            <a:off x="5809275" y="2143675"/>
            <a:ext cx="3168300" cy="2758199"/>
          </a:xfrm>
          <a:prstGeom prst="rect">
            <a:avLst/>
          </a:prstGeom>
          <a:noFill/>
          <a:ln>
            <a:noFill/>
          </a:ln>
        </p:spPr>
      </p:pic>
      <p:sp>
        <p:nvSpPr>
          <p:cNvPr id="330" name="Shape 330"/>
          <p:cNvSpPr txBox="1"/>
          <p:nvPr/>
        </p:nvSpPr>
        <p:spPr>
          <a:xfrm>
            <a:off x="6596710" y="4963075"/>
            <a:ext cx="1593299" cy="228600"/>
          </a:xfrm>
          <a:prstGeom prst="rect">
            <a:avLst/>
          </a:prstGeom>
          <a:noFill/>
          <a:ln>
            <a:noFill/>
          </a:ln>
        </p:spPr>
        <p:txBody>
          <a:bodyPr anchorCtr="0" anchor="t" bIns="91425" lIns="91425" rIns="91425" tIns="91425">
            <a:noAutofit/>
          </a:bodyPr>
          <a:lstStyle/>
          <a:p>
            <a:pPr indent="0" lvl="0" marL="0" marR="0" rtl="0" algn="ctr">
              <a:lnSpc>
                <a:spcPct val="100000"/>
              </a:lnSpc>
              <a:spcBef>
                <a:spcPts val="0"/>
              </a:spcBef>
              <a:spcAft>
                <a:spcPts val="0"/>
              </a:spcAft>
              <a:buClr>
                <a:srgbClr val="000000"/>
              </a:buClr>
              <a:buSzPct val="25000"/>
              <a:buFont typeface="Arial"/>
              <a:buNone/>
            </a:pPr>
            <a:r>
              <a:rPr b="0" i="1" lang="en-US" sz="1000" u="none" cap="none" strike="noStrike">
                <a:solidFill>
                  <a:srgbClr val="000000"/>
                </a:solidFill>
                <a:latin typeface="Arial"/>
                <a:ea typeface="Arial"/>
                <a:cs typeface="Arial"/>
                <a:sym typeface="Arial"/>
              </a:rPr>
              <a:t>Picture Source: NDI</a:t>
            </a: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5" name="Shape 335"/>
        <p:cNvGrpSpPr/>
        <p:nvPr/>
      </p:nvGrpSpPr>
      <p:grpSpPr>
        <a:xfrm>
          <a:off x="0" y="0"/>
          <a:ext cx="0" cy="0"/>
          <a:chOff x="0" y="0"/>
          <a:chExt cx="0" cy="0"/>
        </a:xfrm>
      </p:grpSpPr>
      <p:sp>
        <p:nvSpPr>
          <p:cNvPr id="336" name="Shape 336"/>
          <p:cNvSpPr txBox="1"/>
          <p:nvPr>
            <p:ph type="title"/>
          </p:nvPr>
        </p:nvSpPr>
        <p:spPr>
          <a:xfrm>
            <a:off x="623400" y="216538"/>
            <a:ext cx="8520599" cy="763500"/>
          </a:xfrm>
          <a:prstGeom prst="rect">
            <a:avLst/>
          </a:prstGeom>
          <a:noFill/>
          <a:ln>
            <a:noFill/>
          </a:ln>
        </p:spPr>
        <p:txBody>
          <a:bodyPr anchorCtr="0" anchor="t" bIns="91425" lIns="91425" rIns="91425" tIns="91425">
            <a:noAutofit/>
          </a:bodyPr>
          <a:lstStyle/>
          <a:p>
            <a:pPr indent="0" lvl="0" marL="0" marR="0" rtl="0" algn="ctr">
              <a:lnSpc>
                <a:spcPct val="100000"/>
              </a:lnSpc>
              <a:spcBef>
                <a:spcPts val="0"/>
              </a:spcBef>
              <a:spcAft>
                <a:spcPts val="0"/>
              </a:spcAft>
              <a:buClr>
                <a:schemeClr val="dk1"/>
              </a:buClr>
              <a:buSzPct val="25000"/>
              <a:buFont typeface="Calibri"/>
              <a:buNone/>
            </a:pPr>
            <a:r>
              <a:rPr b="0" i="0" lang="en-US" sz="4400" u="none" cap="none" strike="noStrike">
                <a:solidFill>
                  <a:srgbClr val="003366"/>
                </a:solidFill>
                <a:latin typeface="Trebuchet MS"/>
                <a:ea typeface="Trebuchet MS"/>
                <a:cs typeface="Trebuchet MS"/>
                <a:sym typeface="Trebuchet MS"/>
              </a:rPr>
              <a:t>PRE-ELECTION: </a:t>
            </a:r>
          </a:p>
          <a:p>
            <a:pPr indent="0" lvl="0" marL="0" marR="0" rtl="0" algn="ctr">
              <a:lnSpc>
                <a:spcPct val="100000"/>
              </a:lnSpc>
              <a:spcBef>
                <a:spcPts val="0"/>
              </a:spcBef>
              <a:spcAft>
                <a:spcPts val="0"/>
              </a:spcAft>
              <a:buClr>
                <a:schemeClr val="dk1"/>
              </a:buClr>
              <a:buSzPct val="25000"/>
              <a:buFont typeface="Calibri"/>
              <a:buNone/>
            </a:pPr>
            <a:r>
              <a:rPr b="0" i="0" lang="en-US" sz="4400" u="none" cap="none" strike="noStrike">
                <a:solidFill>
                  <a:srgbClr val="003366"/>
                </a:solidFill>
                <a:latin typeface="Trebuchet MS"/>
                <a:ea typeface="Trebuchet MS"/>
                <a:cs typeface="Trebuchet MS"/>
                <a:sym typeface="Trebuchet MS"/>
              </a:rPr>
              <a:t>OBSERVATION STATEMENTS</a:t>
            </a:r>
          </a:p>
        </p:txBody>
      </p:sp>
      <p:sp>
        <p:nvSpPr>
          <p:cNvPr id="337" name="Shape 337"/>
          <p:cNvSpPr txBox="1"/>
          <p:nvPr>
            <p:ph idx="1" type="body"/>
          </p:nvPr>
        </p:nvSpPr>
        <p:spPr>
          <a:xfrm>
            <a:off x="690075" y="1905000"/>
            <a:ext cx="5411398" cy="4793700"/>
          </a:xfrm>
          <a:prstGeom prst="rect">
            <a:avLst/>
          </a:prstGeom>
          <a:noFill/>
          <a:ln>
            <a:noFill/>
          </a:ln>
        </p:spPr>
        <p:txBody>
          <a:bodyPr anchorCtr="0" anchor="t" bIns="91425" lIns="91425" rIns="91425" tIns="91425">
            <a:noAutofit/>
          </a:bodyPr>
          <a:lstStyle/>
          <a:p>
            <a:pPr indent="-165100" lvl="0" marL="457200" marR="0" rtl="0" algn="l">
              <a:lnSpc>
                <a:spcPct val="100000"/>
              </a:lnSpc>
              <a:spcBef>
                <a:spcPts val="0"/>
              </a:spcBef>
              <a:spcAft>
                <a:spcPts val="0"/>
              </a:spcAft>
              <a:buClr>
                <a:schemeClr val="dk1"/>
              </a:buClr>
              <a:buSzPct val="100000"/>
              <a:buFont typeface="Arial"/>
              <a:buChar char="•"/>
            </a:pPr>
            <a:r>
              <a:rPr b="0" i="0" lang="en-US" sz="2200" u="none" cap="none" strike="noStrike">
                <a:solidFill>
                  <a:schemeClr val="dk1"/>
                </a:solidFill>
                <a:latin typeface="Calibri"/>
                <a:ea typeface="Calibri"/>
                <a:cs typeface="Calibri"/>
                <a:sym typeface="Calibri"/>
              </a:rPr>
              <a:t>Pre-election analysis and reporting on the election environment should include findings on women’s participation:</a:t>
            </a:r>
          </a:p>
          <a:p>
            <a:pPr indent="69850" lvl="1" marL="742950" marR="0" rtl="0" algn="l">
              <a:lnSpc>
                <a:spcPct val="100000"/>
              </a:lnSpc>
              <a:spcBef>
                <a:spcPts val="0"/>
              </a:spcBef>
              <a:spcAft>
                <a:spcPts val="0"/>
              </a:spcAft>
              <a:buClr>
                <a:schemeClr val="dk1"/>
              </a:buClr>
              <a:buSzPct val="100000"/>
              <a:buFont typeface="Arial"/>
              <a:buChar char="–"/>
            </a:pPr>
            <a:r>
              <a:rPr b="0" i="0" lang="en-US" sz="2200" u="none" cap="none" strike="noStrike">
                <a:solidFill>
                  <a:schemeClr val="dk1"/>
                </a:solidFill>
                <a:latin typeface="Calibri"/>
                <a:ea typeface="Calibri"/>
                <a:cs typeface="Calibri"/>
                <a:sym typeface="Calibri"/>
              </a:rPr>
              <a:t>As voters</a:t>
            </a:r>
          </a:p>
          <a:p>
            <a:pPr indent="69850" lvl="1" marL="742950" marR="0" rtl="0" algn="l">
              <a:lnSpc>
                <a:spcPct val="100000"/>
              </a:lnSpc>
              <a:spcBef>
                <a:spcPts val="0"/>
              </a:spcBef>
              <a:spcAft>
                <a:spcPts val="0"/>
              </a:spcAft>
              <a:buClr>
                <a:schemeClr val="dk1"/>
              </a:buClr>
              <a:buSzPct val="100000"/>
              <a:buFont typeface="Arial"/>
              <a:buChar char="–"/>
            </a:pPr>
            <a:r>
              <a:rPr b="0" i="0" lang="en-US" sz="2200" u="none" cap="none" strike="noStrike">
                <a:solidFill>
                  <a:schemeClr val="dk1"/>
                </a:solidFill>
                <a:latin typeface="Calibri"/>
                <a:ea typeface="Calibri"/>
                <a:cs typeface="Calibri"/>
                <a:sym typeface="Calibri"/>
              </a:rPr>
              <a:t>As candidates</a:t>
            </a:r>
          </a:p>
          <a:p>
            <a:pPr indent="69850" lvl="1" marL="742950" marR="0" rtl="0" algn="l">
              <a:lnSpc>
                <a:spcPct val="100000"/>
              </a:lnSpc>
              <a:spcBef>
                <a:spcPts val="0"/>
              </a:spcBef>
              <a:spcAft>
                <a:spcPts val="0"/>
              </a:spcAft>
              <a:buClr>
                <a:schemeClr val="dk1"/>
              </a:buClr>
              <a:buSzPct val="100000"/>
              <a:buFont typeface="Arial"/>
              <a:buChar char="–"/>
            </a:pPr>
            <a:r>
              <a:rPr b="0" i="0" lang="en-US" sz="2200" u="none" cap="none" strike="noStrike">
                <a:solidFill>
                  <a:schemeClr val="dk1"/>
                </a:solidFill>
                <a:latin typeface="Calibri"/>
                <a:ea typeface="Calibri"/>
                <a:cs typeface="Calibri"/>
                <a:sym typeface="Calibri"/>
              </a:rPr>
              <a:t>As election workers</a:t>
            </a:r>
          </a:p>
          <a:p>
            <a:pPr indent="-165100" lvl="0" marL="457200" marR="0" rtl="0" algn="l">
              <a:lnSpc>
                <a:spcPct val="100000"/>
              </a:lnSpc>
              <a:spcBef>
                <a:spcPts val="0"/>
              </a:spcBef>
              <a:spcAft>
                <a:spcPts val="0"/>
              </a:spcAft>
              <a:buClr>
                <a:schemeClr val="dk1"/>
              </a:buClr>
              <a:buSzPct val="100000"/>
              <a:buFont typeface="Arial"/>
              <a:buChar char="•"/>
            </a:pPr>
            <a:r>
              <a:rPr b="0" i="0" lang="en-US" sz="2200" u="none" cap="none" strike="noStrike">
                <a:solidFill>
                  <a:schemeClr val="dk1"/>
                </a:solidFill>
                <a:latin typeface="Calibri"/>
                <a:ea typeface="Calibri"/>
                <a:cs typeface="Calibri"/>
                <a:sym typeface="Calibri"/>
              </a:rPr>
              <a:t>Reports with this information become valuable resources for others working to improve women’s participation in elections.</a:t>
            </a:r>
          </a:p>
          <a:p>
            <a:pPr indent="-165100" lvl="0" marL="457200" marR="0" rtl="0" algn="l">
              <a:lnSpc>
                <a:spcPct val="100000"/>
              </a:lnSpc>
              <a:spcBef>
                <a:spcPts val="0"/>
              </a:spcBef>
              <a:spcAft>
                <a:spcPts val="0"/>
              </a:spcAft>
              <a:buClr>
                <a:schemeClr val="dk1"/>
              </a:buClr>
              <a:buSzPct val="100000"/>
              <a:buFont typeface="Arial"/>
              <a:buChar char="•"/>
            </a:pPr>
            <a:r>
              <a:rPr b="0" i="0" lang="en-US" sz="2200" u="none" cap="none" strike="noStrike">
                <a:solidFill>
                  <a:schemeClr val="dk1"/>
                </a:solidFill>
                <a:latin typeface="Calibri"/>
                <a:ea typeface="Calibri"/>
                <a:cs typeface="Calibri"/>
                <a:sym typeface="Calibri"/>
              </a:rPr>
              <a:t>Pre-election reports should also include any gender-related security incidents or VAW-E.</a:t>
            </a:r>
          </a:p>
        </p:txBody>
      </p:sp>
      <p:pic>
        <p:nvPicPr>
          <p:cNvPr id="338" name="Shape 338"/>
          <p:cNvPicPr preferRelativeResize="0"/>
          <p:nvPr/>
        </p:nvPicPr>
        <p:blipFill rotWithShape="1">
          <a:blip r:embed="rId3">
            <a:alphaModFix/>
          </a:blip>
          <a:srcRect b="0" l="0" r="0" t="0"/>
          <a:stretch/>
        </p:blipFill>
        <p:spPr>
          <a:xfrm>
            <a:off x="6648600" y="6567596"/>
            <a:ext cx="2495399" cy="290398"/>
          </a:xfrm>
          <a:prstGeom prst="rect">
            <a:avLst/>
          </a:prstGeom>
          <a:noFill/>
          <a:ln>
            <a:noFill/>
          </a:ln>
        </p:spPr>
      </p:pic>
      <p:pic>
        <p:nvPicPr>
          <p:cNvPr id="339" name="Shape 339"/>
          <p:cNvPicPr preferRelativeResize="0"/>
          <p:nvPr/>
        </p:nvPicPr>
        <p:blipFill rotWithShape="1">
          <a:blip r:embed="rId4">
            <a:alphaModFix/>
          </a:blip>
          <a:srcRect b="0" l="27903" r="16233" t="0"/>
          <a:stretch/>
        </p:blipFill>
        <p:spPr>
          <a:xfrm>
            <a:off x="6171100" y="2135825"/>
            <a:ext cx="2692200" cy="3568798"/>
          </a:xfrm>
          <a:prstGeom prst="rect">
            <a:avLst/>
          </a:prstGeom>
          <a:noFill/>
          <a:ln>
            <a:noFill/>
          </a:ln>
        </p:spPr>
      </p:pic>
      <p:sp>
        <p:nvSpPr>
          <p:cNvPr id="340" name="Shape 340"/>
          <p:cNvSpPr txBox="1"/>
          <p:nvPr/>
        </p:nvSpPr>
        <p:spPr>
          <a:xfrm>
            <a:off x="6720500" y="5641025"/>
            <a:ext cx="1593299" cy="228600"/>
          </a:xfrm>
          <a:prstGeom prst="rect">
            <a:avLst/>
          </a:prstGeom>
          <a:noFill/>
          <a:ln>
            <a:noFill/>
          </a:ln>
        </p:spPr>
        <p:txBody>
          <a:bodyPr anchorCtr="0" anchor="t" bIns="91425" lIns="91425" rIns="91425" tIns="91425">
            <a:noAutofit/>
          </a:bodyPr>
          <a:lstStyle/>
          <a:p>
            <a:pPr indent="0" lvl="0" marL="0" marR="0" rtl="0" algn="ctr">
              <a:lnSpc>
                <a:spcPct val="100000"/>
              </a:lnSpc>
              <a:spcBef>
                <a:spcPts val="0"/>
              </a:spcBef>
              <a:spcAft>
                <a:spcPts val="0"/>
              </a:spcAft>
              <a:buClr>
                <a:srgbClr val="000000"/>
              </a:buClr>
              <a:buSzPct val="25000"/>
              <a:buFont typeface="Arial"/>
              <a:buNone/>
            </a:pPr>
            <a:r>
              <a:rPr b="0" i="1" lang="en-US" sz="1000" u="none" cap="none" strike="noStrike">
                <a:solidFill>
                  <a:srgbClr val="000000"/>
                </a:solidFill>
                <a:latin typeface="Arial"/>
                <a:ea typeface="Arial"/>
                <a:cs typeface="Arial"/>
                <a:sym typeface="Arial"/>
              </a:rPr>
              <a:t>Picture Source: NDI</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2" name="Shape 102"/>
        <p:cNvGrpSpPr/>
        <p:nvPr/>
      </p:nvGrpSpPr>
      <p:grpSpPr>
        <a:xfrm>
          <a:off x="0" y="0"/>
          <a:ext cx="0" cy="0"/>
          <a:chOff x="0" y="0"/>
          <a:chExt cx="0" cy="0"/>
        </a:xfrm>
      </p:grpSpPr>
      <p:sp>
        <p:nvSpPr>
          <p:cNvPr id="103" name="Shape 103"/>
          <p:cNvSpPr txBox="1"/>
          <p:nvPr>
            <p:ph type="title"/>
          </p:nvPr>
        </p:nvSpPr>
        <p:spPr>
          <a:xfrm>
            <a:off x="685800" y="274637"/>
            <a:ext cx="8458200" cy="1143000"/>
          </a:xfrm>
          <a:prstGeom prst="rect">
            <a:avLst/>
          </a:prstGeom>
          <a:noFill/>
          <a:ln>
            <a:noFill/>
          </a:ln>
        </p:spPr>
        <p:txBody>
          <a:bodyPr anchorCtr="0" anchor="ctr" bIns="91425" lIns="91425" rIns="91425" tIns="91425">
            <a:noAutofit/>
          </a:bodyPr>
          <a:lstStyle/>
          <a:p>
            <a:pPr indent="0" lvl="0" marL="0" marR="0" rtl="0" algn="ctr">
              <a:lnSpc>
                <a:spcPct val="100000"/>
              </a:lnSpc>
              <a:spcBef>
                <a:spcPts val="0"/>
              </a:spcBef>
              <a:spcAft>
                <a:spcPts val="0"/>
              </a:spcAft>
              <a:buClr>
                <a:schemeClr val="dk1"/>
              </a:buClr>
              <a:buSzPct val="25000"/>
              <a:buFont typeface="Calibri"/>
              <a:buNone/>
            </a:pPr>
            <a:r>
              <a:rPr b="0" i="0" lang="en-US" sz="4400" u="none" cap="none" strike="noStrike">
                <a:solidFill>
                  <a:srgbClr val="003366"/>
                </a:solidFill>
                <a:latin typeface="Calibri"/>
                <a:ea typeface="Calibri"/>
                <a:cs typeface="Calibri"/>
                <a:sym typeface="Calibri"/>
              </a:rPr>
              <a:t>GENDER AND ELECTION OBSERVATION: TOPICS</a:t>
            </a:r>
          </a:p>
        </p:txBody>
      </p:sp>
      <p:sp>
        <p:nvSpPr>
          <p:cNvPr id="104" name="Shape 104"/>
          <p:cNvSpPr txBox="1"/>
          <p:nvPr>
            <p:ph idx="1" type="body"/>
          </p:nvPr>
        </p:nvSpPr>
        <p:spPr>
          <a:xfrm>
            <a:off x="575100" y="2143525"/>
            <a:ext cx="8229600" cy="4526100"/>
          </a:xfrm>
          <a:prstGeom prst="rect">
            <a:avLst/>
          </a:prstGeom>
          <a:noFill/>
          <a:ln>
            <a:noFill/>
          </a:ln>
        </p:spPr>
        <p:txBody>
          <a:bodyPr anchorCtr="0" anchor="t" bIns="91425" lIns="91425" rIns="91425" tIns="91425">
            <a:noAutofit/>
          </a:bodyPr>
          <a:lstStyle/>
          <a:p>
            <a:pPr indent="-228600" lvl="0" marL="457200" marR="0" rtl="0" algn="l">
              <a:lnSpc>
                <a:spcPct val="100000"/>
              </a:lnSpc>
              <a:spcBef>
                <a:spcPts val="0"/>
              </a:spcBef>
              <a:spcAft>
                <a:spcPts val="0"/>
              </a:spcAft>
              <a:buClr>
                <a:schemeClr val="dk1"/>
              </a:buClr>
              <a:buSzPct val="100000"/>
              <a:buFont typeface="Trebuchet MS"/>
              <a:buChar char="•"/>
            </a:pPr>
            <a:r>
              <a:rPr b="0" i="0" lang="en-US" sz="3200" u="none" cap="none" strike="noStrike">
                <a:solidFill>
                  <a:schemeClr val="dk1"/>
                </a:solidFill>
                <a:latin typeface="Trebuchet MS"/>
                <a:ea typeface="Trebuchet MS"/>
                <a:cs typeface="Trebuchet MS"/>
                <a:sym typeface="Trebuchet MS"/>
              </a:rPr>
              <a:t>Pre-election monitoring</a:t>
            </a:r>
          </a:p>
          <a:p>
            <a:pPr indent="-228600" lvl="0" marL="457200" marR="0" rtl="0" algn="l">
              <a:lnSpc>
                <a:spcPct val="100000"/>
              </a:lnSpc>
              <a:spcBef>
                <a:spcPts val="0"/>
              </a:spcBef>
              <a:spcAft>
                <a:spcPts val="0"/>
              </a:spcAft>
              <a:buClr>
                <a:schemeClr val="dk1"/>
              </a:buClr>
              <a:buSzPct val="100000"/>
              <a:buFont typeface="Trebuchet MS"/>
              <a:buChar char="•"/>
            </a:pPr>
            <a:r>
              <a:rPr b="0" i="0" lang="en-US" sz="3200" u="none" cap="none" strike="noStrike">
                <a:solidFill>
                  <a:schemeClr val="dk1"/>
                </a:solidFill>
                <a:latin typeface="Trebuchet MS"/>
                <a:ea typeface="Trebuchet MS"/>
                <a:cs typeface="Trebuchet MS"/>
                <a:sym typeface="Trebuchet MS"/>
              </a:rPr>
              <a:t>Short-term/election day monitoring</a:t>
            </a:r>
          </a:p>
          <a:p>
            <a:pPr indent="-228600" lvl="0" marL="457200" marR="0" rtl="0" algn="l">
              <a:lnSpc>
                <a:spcPct val="100000"/>
              </a:lnSpc>
              <a:spcBef>
                <a:spcPts val="0"/>
              </a:spcBef>
              <a:spcAft>
                <a:spcPts val="0"/>
              </a:spcAft>
              <a:buClr>
                <a:schemeClr val="dk1"/>
              </a:buClr>
              <a:buSzPct val="100000"/>
              <a:buFont typeface="Trebuchet MS"/>
              <a:buChar char="•"/>
            </a:pPr>
            <a:r>
              <a:rPr b="0" i="0" lang="en-US" sz="3200" u="none" cap="none" strike="noStrike">
                <a:solidFill>
                  <a:schemeClr val="dk1"/>
                </a:solidFill>
                <a:latin typeface="Trebuchet MS"/>
                <a:ea typeface="Trebuchet MS"/>
                <a:cs typeface="Trebuchet MS"/>
                <a:sym typeface="Trebuchet MS"/>
              </a:rPr>
              <a:t>Recruitment/observer team composition</a:t>
            </a:r>
          </a:p>
          <a:p>
            <a:pPr indent="-228600" lvl="0" marL="457200" marR="0" rtl="0" algn="l">
              <a:lnSpc>
                <a:spcPct val="100000"/>
              </a:lnSpc>
              <a:spcBef>
                <a:spcPts val="0"/>
              </a:spcBef>
              <a:spcAft>
                <a:spcPts val="0"/>
              </a:spcAft>
              <a:buClr>
                <a:schemeClr val="dk1"/>
              </a:buClr>
              <a:buSzPct val="100000"/>
              <a:buFont typeface="Trebuchet MS"/>
              <a:buChar char="•"/>
            </a:pPr>
            <a:r>
              <a:rPr b="0" i="0" lang="en-US" sz="3200" u="none" cap="none" strike="noStrike">
                <a:solidFill>
                  <a:schemeClr val="dk1"/>
                </a:solidFill>
                <a:latin typeface="Trebuchet MS"/>
                <a:ea typeface="Trebuchet MS"/>
                <a:cs typeface="Trebuchet MS"/>
                <a:sym typeface="Trebuchet MS"/>
              </a:rPr>
              <a:t>Observation forms/checklists</a:t>
            </a:r>
          </a:p>
          <a:p>
            <a:pPr indent="-228600" lvl="0" marL="457200" marR="0" rtl="0" algn="l">
              <a:lnSpc>
                <a:spcPct val="100000"/>
              </a:lnSpc>
              <a:spcBef>
                <a:spcPts val="0"/>
              </a:spcBef>
              <a:spcAft>
                <a:spcPts val="0"/>
              </a:spcAft>
              <a:buClr>
                <a:schemeClr val="dk1"/>
              </a:buClr>
              <a:buSzPct val="100000"/>
              <a:buFont typeface="Trebuchet MS"/>
              <a:buChar char="•"/>
            </a:pPr>
            <a:r>
              <a:rPr b="0" i="0" lang="en-US" sz="3200" u="none" cap="none" strike="noStrike">
                <a:solidFill>
                  <a:schemeClr val="dk1"/>
                </a:solidFill>
                <a:latin typeface="Trebuchet MS"/>
                <a:ea typeface="Trebuchet MS"/>
                <a:cs typeface="Trebuchet MS"/>
                <a:sym typeface="Trebuchet MS"/>
              </a:rPr>
              <a:t>Training for observers/Training of trainers</a:t>
            </a:r>
          </a:p>
          <a:p>
            <a:pPr indent="-228600" lvl="0" marL="457200" marR="0" rtl="0" algn="l">
              <a:lnSpc>
                <a:spcPct val="100000"/>
              </a:lnSpc>
              <a:spcBef>
                <a:spcPts val="0"/>
              </a:spcBef>
              <a:spcAft>
                <a:spcPts val="0"/>
              </a:spcAft>
              <a:buClr>
                <a:schemeClr val="dk1"/>
              </a:buClr>
              <a:buSzPct val="100000"/>
              <a:buFont typeface="Trebuchet MS"/>
              <a:buChar char="•"/>
            </a:pPr>
            <a:r>
              <a:rPr b="0" i="0" lang="en-US" sz="3200" u="none" cap="none" strike="noStrike">
                <a:solidFill>
                  <a:schemeClr val="dk1"/>
                </a:solidFill>
                <a:latin typeface="Trebuchet MS"/>
                <a:ea typeface="Trebuchet MS"/>
                <a:cs typeface="Trebuchet MS"/>
                <a:sym typeface="Trebuchet MS"/>
              </a:rPr>
              <a:t>Observer reporting </a:t>
            </a:r>
          </a:p>
        </p:txBody>
      </p:sp>
      <p:pic>
        <p:nvPicPr>
          <p:cNvPr id="105" name="Shape 105"/>
          <p:cNvPicPr preferRelativeResize="0"/>
          <p:nvPr/>
        </p:nvPicPr>
        <p:blipFill rotWithShape="1">
          <a:blip r:embed="rId3">
            <a:alphaModFix/>
          </a:blip>
          <a:srcRect b="0" l="0" r="0" t="0"/>
          <a:stretch/>
        </p:blipFill>
        <p:spPr>
          <a:xfrm>
            <a:off x="6648600" y="6567596"/>
            <a:ext cx="2495399" cy="290398"/>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5" name="Shape 345"/>
        <p:cNvGrpSpPr/>
        <p:nvPr/>
      </p:nvGrpSpPr>
      <p:grpSpPr>
        <a:xfrm>
          <a:off x="0" y="0"/>
          <a:ext cx="0" cy="0"/>
          <a:chOff x="0" y="0"/>
          <a:chExt cx="0" cy="0"/>
        </a:xfrm>
      </p:grpSpPr>
      <p:sp>
        <p:nvSpPr>
          <p:cNvPr id="346" name="Shape 346"/>
          <p:cNvSpPr txBox="1"/>
          <p:nvPr>
            <p:ph type="title"/>
          </p:nvPr>
        </p:nvSpPr>
        <p:spPr>
          <a:xfrm>
            <a:off x="623400" y="216538"/>
            <a:ext cx="8520599" cy="763500"/>
          </a:xfrm>
          <a:prstGeom prst="rect">
            <a:avLst/>
          </a:prstGeom>
          <a:noFill/>
          <a:ln>
            <a:noFill/>
          </a:ln>
        </p:spPr>
        <p:txBody>
          <a:bodyPr anchorCtr="0" anchor="t" bIns="91425" lIns="91425" rIns="91425" tIns="91425">
            <a:noAutofit/>
          </a:bodyPr>
          <a:lstStyle/>
          <a:p>
            <a:pPr indent="0" lvl="0" marL="0" marR="0" rtl="0" algn="ctr">
              <a:lnSpc>
                <a:spcPct val="100000"/>
              </a:lnSpc>
              <a:spcBef>
                <a:spcPts val="0"/>
              </a:spcBef>
              <a:spcAft>
                <a:spcPts val="0"/>
              </a:spcAft>
              <a:buClr>
                <a:schemeClr val="dk1"/>
              </a:buClr>
              <a:buSzPct val="25000"/>
              <a:buFont typeface="Calibri"/>
              <a:buNone/>
            </a:pPr>
            <a:r>
              <a:rPr b="0" i="0" lang="en-US" sz="4400" u="none" cap="none" strike="noStrike">
                <a:solidFill>
                  <a:srgbClr val="003366"/>
                </a:solidFill>
                <a:latin typeface="Calibri"/>
                <a:ea typeface="Calibri"/>
                <a:cs typeface="Calibri"/>
                <a:sym typeface="Calibri"/>
              </a:rPr>
              <a:t>REVIEW</a:t>
            </a:r>
          </a:p>
        </p:txBody>
      </p:sp>
      <p:sp>
        <p:nvSpPr>
          <p:cNvPr id="347" name="Shape 347"/>
          <p:cNvSpPr txBox="1"/>
          <p:nvPr>
            <p:ph idx="1" type="body"/>
          </p:nvPr>
        </p:nvSpPr>
        <p:spPr>
          <a:xfrm>
            <a:off x="690075" y="1756950"/>
            <a:ext cx="8520599" cy="4789200"/>
          </a:xfrm>
          <a:prstGeom prst="rect">
            <a:avLst/>
          </a:prstGeom>
          <a:noFill/>
          <a:ln>
            <a:noFill/>
          </a:ln>
        </p:spPr>
        <p:txBody>
          <a:bodyPr anchorCtr="0" anchor="t" bIns="91425" lIns="91425" rIns="91425" tIns="91425">
            <a:noAutofit/>
          </a:bodyPr>
          <a:lstStyle/>
          <a:p>
            <a:pPr indent="-228600" lvl="0" marL="457200" marR="0" rtl="0" algn="l">
              <a:lnSpc>
                <a:spcPct val="100000"/>
              </a:lnSpc>
              <a:spcBef>
                <a:spcPts val="0"/>
              </a:spcBef>
              <a:spcAft>
                <a:spcPts val="0"/>
              </a:spcAft>
              <a:buClr>
                <a:schemeClr val="dk1"/>
              </a:buClr>
              <a:buSzPct val="100000"/>
              <a:buFont typeface="Arial"/>
              <a:buChar char="•"/>
            </a:pPr>
            <a:r>
              <a:rPr b="0" i="0" lang="en-US" sz="3200" u="none" cap="none" strike="noStrike">
                <a:solidFill>
                  <a:schemeClr val="dk1"/>
                </a:solidFill>
                <a:latin typeface="Calibri"/>
                <a:ea typeface="Calibri"/>
                <a:cs typeface="Calibri"/>
                <a:sym typeface="Calibri"/>
              </a:rPr>
              <a:t>Why women’s participation is important</a:t>
            </a:r>
            <a:br>
              <a:rPr b="0" i="0" lang="en-US" sz="3200" u="none" cap="none" strike="noStrike">
                <a:solidFill>
                  <a:schemeClr val="dk1"/>
                </a:solidFill>
                <a:latin typeface="Calibri"/>
                <a:ea typeface="Calibri"/>
                <a:cs typeface="Calibri"/>
                <a:sym typeface="Calibri"/>
              </a:rPr>
            </a:br>
          </a:p>
          <a:p>
            <a:pPr indent="-228600" lvl="0" marL="457200" marR="0" rtl="0" algn="l">
              <a:lnSpc>
                <a:spcPct val="100000"/>
              </a:lnSpc>
              <a:spcBef>
                <a:spcPts val="0"/>
              </a:spcBef>
              <a:spcAft>
                <a:spcPts val="0"/>
              </a:spcAft>
              <a:buClr>
                <a:schemeClr val="dk1"/>
              </a:buClr>
              <a:buSzPct val="100000"/>
              <a:buFont typeface="Arial"/>
              <a:buChar char="•"/>
            </a:pPr>
            <a:r>
              <a:rPr b="0" i="0" lang="en-US" sz="3200" u="none" cap="none" strike="noStrike">
                <a:solidFill>
                  <a:schemeClr val="dk1"/>
                </a:solidFill>
                <a:latin typeface="Calibri"/>
                <a:ea typeface="Calibri"/>
                <a:cs typeface="Calibri"/>
                <a:sym typeface="Calibri"/>
              </a:rPr>
              <a:t>Barriers to women’s participation</a:t>
            </a:r>
            <a:br>
              <a:rPr b="0" i="0" lang="en-US" sz="3200" u="none" cap="none" strike="noStrike">
                <a:solidFill>
                  <a:schemeClr val="dk1"/>
                </a:solidFill>
                <a:latin typeface="Calibri"/>
                <a:ea typeface="Calibri"/>
                <a:cs typeface="Calibri"/>
                <a:sym typeface="Calibri"/>
              </a:rPr>
            </a:br>
          </a:p>
          <a:p>
            <a:pPr indent="-228600" lvl="0" marL="457200" marR="0" rtl="0" algn="l">
              <a:lnSpc>
                <a:spcPct val="100000"/>
              </a:lnSpc>
              <a:spcBef>
                <a:spcPts val="0"/>
              </a:spcBef>
              <a:spcAft>
                <a:spcPts val="0"/>
              </a:spcAft>
              <a:buClr>
                <a:schemeClr val="dk1"/>
              </a:buClr>
              <a:buSzPct val="100000"/>
              <a:buFont typeface="Arial"/>
              <a:buChar char="•"/>
            </a:pPr>
            <a:r>
              <a:rPr b="0" i="0" lang="en-US" sz="3200" u="none" cap="none" strike="noStrike">
                <a:solidFill>
                  <a:schemeClr val="dk1"/>
                </a:solidFill>
                <a:latin typeface="Calibri"/>
                <a:ea typeface="Calibri"/>
                <a:cs typeface="Calibri"/>
                <a:sym typeface="Calibri"/>
              </a:rPr>
              <a:t>Issues to monitor and questions to ask</a:t>
            </a:r>
            <a:br>
              <a:rPr b="0" i="0" lang="en-US" sz="3200" u="none" cap="none" strike="noStrike">
                <a:solidFill>
                  <a:schemeClr val="dk1"/>
                </a:solidFill>
                <a:latin typeface="Calibri"/>
                <a:ea typeface="Calibri"/>
                <a:cs typeface="Calibri"/>
                <a:sym typeface="Calibri"/>
              </a:rPr>
            </a:br>
          </a:p>
          <a:p>
            <a:pPr indent="-228600" lvl="0" marL="457200" marR="0" rtl="0" algn="l">
              <a:lnSpc>
                <a:spcPct val="100000"/>
              </a:lnSpc>
              <a:spcBef>
                <a:spcPts val="0"/>
              </a:spcBef>
              <a:spcAft>
                <a:spcPts val="0"/>
              </a:spcAft>
              <a:buClr>
                <a:schemeClr val="dk1"/>
              </a:buClr>
              <a:buSzPct val="100000"/>
              <a:buFont typeface="Arial"/>
              <a:buChar char="•"/>
            </a:pPr>
            <a:r>
              <a:rPr b="0" i="0" lang="en-US" sz="3200" u="none" cap="none" strike="noStrike">
                <a:solidFill>
                  <a:schemeClr val="dk1"/>
                </a:solidFill>
                <a:latin typeface="Calibri"/>
                <a:ea typeface="Calibri"/>
                <a:cs typeface="Calibri"/>
                <a:sym typeface="Calibri"/>
              </a:rPr>
              <a:t>Gender in recruitment, training, and reporting</a:t>
            </a:r>
          </a:p>
        </p:txBody>
      </p:sp>
      <p:pic>
        <p:nvPicPr>
          <p:cNvPr id="348" name="Shape 348"/>
          <p:cNvPicPr preferRelativeResize="0"/>
          <p:nvPr/>
        </p:nvPicPr>
        <p:blipFill rotWithShape="1">
          <a:blip r:embed="rId3">
            <a:alphaModFix/>
          </a:blip>
          <a:srcRect b="0" l="0" r="0" t="0"/>
          <a:stretch/>
        </p:blipFill>
        <p:spPr>
          <a:xfrm>
            <a:off x="6648600" y="6567596"/>
            <a:ext cx="2495399" cy="290398"/>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3" name="Shape 353"/>
        <p:cNvGrpSpPr/>
        <p:nvPr/>
      </p:nvGrpSpPr>
      <p:grpSpPr>
        <a:xfrm>
          <a:off x="0" y="0"/>
          <a:ext cx="0" cy="0"/>
          <a:chOff x="0" y="0"/>
          <a:chExt cx="0" cy="0"/>
        </a:xfrm>
      </p:grpSpPr>
      <p:sp>
        <p:nvSpPr>
          <p:cNvPr id="354" name="Shape 354"/>
          <p:cNvSpPr txBox="1"/>
          <p:nvPr>
            <p:ph type="ctrTitle"/>
          </p:nvPr>
        </p:nvSpPr>
        <p:spPr>
          <a:xfrm>
            <a:off x="869775" y="1416400"/>
            <a:ext cx="7772400" cy="1470000"/>
          </a:xfrm>
          <a:prstGeom prst="rect">
            <a:avLst/>
          </a:prstGeom>
          <a:noFill/>
          <a:ln>
            <a:noFill/>
          </a:ln>
        </p:spPr>
        <p:txBody>
          <a:bodyPr anchorCtr="0" anchor="ctr" bIns="91425" lIns="91425" rIns="91425" tIns="91425">
            <a:noAutofit/>
          </a:bodyPr>
          <a:lstStyle/>
          <a:p>
            <a:pPr indent="0" lvl="0" marL="0" marR="0" rtl="0" algn="ctr">
              <a:lnSpc>
                <a:spcPct val="100000"/>
              </a:lnSpc>
              <a:spcBef>
                <a:spcPts val="0"/>
              </a:spcBef>
              <a:spcAft>
                <a:spcPts val="0"/>
              </a:spcAft>
              <a:buClr>
                <a:schemeClr val="dk1"/>
              </a:buClr>
              <a:buSzPct val="25000"/>
              <a:buFont typeface="Calibri"/>
              <a:buNone/>
            </a:pPr>
            <a:r>
              <a:rPr b="1" i="0" lang="en-US" sz="4400" u="none" cap="none" strike="noStrike">
                <a:solidFill>
                  <a:srgbClr val="003366"/>
                </a:solidFill>
                <a:latin typeface="Calibri"/>
                <a:ea typeface="Calibri"/>
                <a:cs typeface="Calibri"/>
                <a:sym typeface="Calibri"/>
              </a:rPr>
              <a:t>THANK YOU</a:t>
            </a:r>
          </a:p>
        </p:txBody>
      </p:sp>
      <p:sp>
        <p:nvSpPr>
          <p:cNvPr id="355" name="Shape 355"/>
          <p:cNvSpPr txBox="1"/>
          <p:nvPr>
            <p:ph idx="1" type="subTitle"/>
          </p:nvPr>
        </p:nvSpPr>
        <p:spPr>
          <a:xfrm>
            <a:off x="1371600" y="3886200"/>
            <a:ext cx="6400799" cy="1752600"/>
          </a:xfrm>
          <a:prstGeom prst="rect">
            <a:avLst/>
          </a:prstGeom>
          <a:noFill/>
          <a:ln>
            <a:noFill/>
          </a:ln>
        </p:spPr>
        <p:txBody>
          <a:bodyPr anchorCtr="0" anchor="t" bIns="91425" lIns="91425" rIns="91425" tIns="91425">
            <a:noAutofit/>
          </a:bodyPr>
          <a:lstStyle/>
          <a:p>
            <a:pPr indent="0" lvl="0" marL="0" marR="0" rtl="0" algn="ctr">
              <a:lnSpc>
                <a:spcPct val="100000"/>
              </a:lnSpc>
              <a:spcBef>
                <a:spcPts val="0"/>
              </a:spcBef>
              <a:spcAft>
                <a:spcPts val="0"/>
              </a:spcAft>
              <a:buClr>
                <a:srgbClr val="888888"/>
              </a:buClr>
              <a:buSzPct val="25000"/>
              <a:buFont typeface="Arial"/>
              <a:buNone/>
            </a:pPr>
            <a:r>
              <a:rPr b="0" i="0" lang="en-US" sz="3200" u="none" cap="none" strike="noStrike">
                <a:solidFill>
                  <a:srgbClr val="888888"/>
                </a:solidFill>
                <a:latin typeface="Calibri"/>
                <a:ea typeface="Calibri"/>
                <a:cs typeface="Calibri"/>
                <a:sym typeface="Calibri"/>
              </a:rPr>
              <a:t>  </a:t>
            </a:r>
          </a:p>
        </p:txBody>
      </p:sp>
      <p:pic>
        <p:nvPicPr>
          <p:cNvPr id="356" name="Shape 356"/>
          <p:cNvPicPr preferRelativeResize="0"/>
          <p:nvPr/>
        </p:nvPicPr>
        <p:blipFill rotWithShape="1">
          <a:blip r:embed="rId3">
            <a:alphaModFix/>
          </a:blip>
          <a:srcRect b="0" l="0" r="0" t="0"/>
          <a:stretch/>
        </p:blipFill>
        <p:spPr>
          <a:xfrm>
            <a:off x="5334000" y="3532796"/>
            <a:ext cx="3032200" cy="2549406"/>
          </a:xfrm>
          <a:prstGeom prst="rect">
            <a:avLst/>
          </a:prstGeom>
          <a:noFill/>
          <a:ln>
            <a:noFill/>
          </a:ln>
        </p:spPr>
      </p:pic>
      <p:pic>
        <p:nvPicPr>
          <p:cNvPr id="357" name="Shape 357"/>
          <p:cNvPicPr preferRelativeResize="0"/>
          <p:nvPr/>
        </p:nvPicPr>
        <p:blipFill rotWithShape="1">
          <a:blip r:embed="rId4">
            <a:alphaModFix/>
          </a:blip>
          <a:srcRect b="0" l="0" r="0" t="0"/>
          <a:stretch/>
        </p:blipFill>
        <p:spPr>
          <a:xfrm>
            <a:off x="1405212" y="3532796"/>
            <a:ext cx="3114675" cy="2549406"/>
          </a:xfrm>
          <a:prstGeom prst="rect">
            <a:avLst/>
          </a:prstGeom>
          <a:noFill/>
          <a:ln>
            <a:noFill/>
          </a:ln>
        </p:spPr>
      </p:pic>
      <p:sp>
        <p:nvSpPr>
          <p:cNvPr id="358" name="Shape 358"/>
          <p:cNvSpPr txBox="1"/>
          <p:nvPr/>
        </p:nvSpPr>
        <p:spPr>
          <a:xfrm>
            <a:off x="4114800" y="6019800"/>
            <a:ext cx="1593299" cy="228600"/>
          </a:xfrm>
          <a:prstGeom prst="rect">
            <a:avLst/>
          </a:prstGeom>
          <a:noFill/>
          <a:ln>
            <a:noFill/>
          </a:ln>
        </p:spPr>
        <p:txBody>
          <a:bodyPr anchorCtr="0" anchor="t" bIns="91425" lIns="91425" rIns="91425" tIns="91425">
            <a:noAutofit/>
          </a:bodyPr>
          <a:lstStyle/>
          <a:p>
            <a:pPr indent="0" lvl="0" marL="0" marR="0" rtl="0" algn="ctr">
              <a:lnSpc>
                <a:spcPct val="100000"/>
              </a:lnSpc>
              <a:spcBef>
                <a:spcPts val="0"/>
              </a:spcBef>
              <a:spcAft>
                <a:spcPts val="0"/>
              </a:spcAft>
              <a:buClr>
                <a:srgbClr val="000000"/>
              </a:buClr>
              <a:buSzPct val="25000"/>
              <a:buFont typeface="Arial"/>
              <a:buNone/>
            </a:pPr>
            <a:r>
              <a:rPr b="0" i="1" lang="en-US" sz="1000" u="none" cap="none" strike="noStrike">
                <a:solidFill>
                  <a:srgbClr val="000000"/>
                </a:solidFill>
                <a:latin typeface="Arial"/>
                <a:ea typeface="Arial"/>
                <a:cs typeface="Arial"/>
                <a:sym typeface="Arial"/>
              </a:rPr>
              <a:t>Picture Source: NDI</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0" name="Shape 110"/>
        <p:cNvGrpSpPr/>
        <p:nvPr/>
      </p:nvGrpSpPr>
      <p:grpSpPr>
        <a:xfrm>
          <a:off x="0" y="0"/>
          <a:ext cx="0" cy="0"/>
          <a:chOff x="0" y="0"/>
          <a:chExt cx="0" cy="0"/>
        </a:xfrm>
      </p:grpSpPr>
      <p:sp>
        <p:nvSpPr>
          <p:cNvPr id="111" name="Shape 111"/>
          <p:cNvSpPr txBox="1"/>
          <p:nvPr>
            <p:ph type="title"/>
          </p:nvPr>
        </p:nvSpPr>
        <p:spPr>
          <a:xfrm>
            <a:off x="685800" y="274637"/>
            <a:ext cx="8458200" cy="1143000"/>
          </a:xfrm>
          <a:prstGeom prst="rect">
            <a:avLst/>
          </a:prstGeom>
          <a:noFill/>
          <a:ln>
            <a:noFill/>
          </a:ln>
        </p:spPr>
        <p:txBody>
          <a:bodyPr anchorCtr="0" anchor="ctr" bIns="91425" lIns="91425" rIns="91425" tIns="91425">
            <a:noAutofit/>
          </a:bodyPr>
          <a:lstStyle/>
          <a:p>
            <a:pPr indent="0" lvl="0" marL="0" marR="0" rtl="0" algn="ctr">
              <a:lnSpc>
                <a:spcPct val="100000"/>
              </a:lnSpc>
              <a:spcBef>
                <a:spcPts val="0"/>
              </a:spcBef>
              <a:spcAft>
                <a:spcPts val="0"/>
              </a:spcAft>
              <a:buClr>
                <a:schemeClr val="dk1"/>
              </a:buClr>
              <a:buSzPct val="25000"/>
              <a:buFont typeface="Calibri"/>
              <a:buNone/>
            </a:pPr>
            <a:r>
              <a:rPr b="0" i="0" lang="en-US" sz="4400" u="none" cap="none" strike="noStrike">
                <a:solidFill>
                  <a:srgbClr val="003366"/>
                </a:solidFill>
                <a:latin typeface="Calibri"/>
                <a:ea typeface="Calibri"/>
                <a:cs typeface="Calibri"/>
                <a:sym typeface="Calibri"/>
              </a:rPr>
              <a:t>KEY TERMS</a:t>
            </a:r>
          </a:p>
        </p:txBody>
      </p:sp>
      <p:sp>
        <p:nvSpPr>
          <p:cNvPr id="112" name="Shape 112"/>
          <p:cNvSpPr txBox="1"/>
          <p:nvPr>
            <p:ph idx="1" type="body"/>
          </p:nvPr>
        </p:nvSpPr>
        <p:spPr>
          <a:xfrm>
            <a:off x="722050" y="1609675"/>
            <a:ext cx="8229600" cy="4526100"/>
          </a:xfrm>
          <a:prstGeom prst="rect">
            <a:avLst/>
          </a:prstGeom>
          <a:noFill/>
          <a:ln>
            <a:noFill/>
          </a:ln>
        </p:spPr>
        <p:txBody>
          <a:bodyPr anchorCtr="0" anchor="t" bIns="91425" lIns="91425" rIns="91425" tIns="91425">
            <a:noAutofit/>
          </a:bodyPr>
          <a:lstStyle/>
          <a:p>
            <a:pPr indent="-228600" lvl="0" marL="457200" marR="0" rtl="0" algn="l">
              <a:lnSpc>
                <a:spcPct val="100000"/>
              </a:lnSpc>
              <a:spcBef>
                <a:spcPts val="0"/>
              </a:spcBef>
              <a:spcAft>
                <a:spcPts val="0"/>
              </a:spcAft>
              <a:buClr>
                <a:schemeClr val="dk1"/>
              </a:buClr>
              <a:buSzPct val="100000"/>
              <a:buFont typeface="Trebuchet MS"/>
              <a:buChar char="•"/>
            </a:pPr>
            <a:r>
              <a:rPr b="0" i="0" lang="en-US" sz="3200" u="none" cap="none" strike="noStrike">
                <a:solidFill>
                  <a:schemeClr val="dk1"/>
                </a:solidFill>
                <a:latin typeface="Trebuchet MS"/>
                <a:ea typeface="Trebuchet MS"/>
                <a:cs typeface="Trebuchet MS"/>
                <a:sym typeface="Trebuchet MS"/>
              </a:rPr>
              <a:t>Gender</a:t>
            </a:r>
          </a:p>
          <a:p>
            <a:pPr indent="-228600" lvl="0" marL="457200" marR="0" rtl="0" algn="l">
              <a:lnSpc>
                <a:spcPct val="100000"/>
              </a:lnSpc>
              <a:spcBef>
                <a:spcPts val="0"/>
              </a:spcBef>
              <a:spcAft>
                <a:spcPts val="0"/>
              </a:spcAft>
              <a:buClr>
                <a:schemeClr val="dk1"/>
              </a:buClr>
              <a:buSzPct val="100000"/>
              <a:buFont typeface="Trebuchet MS"/>
              <a:buChar char="•"/>
            </a:pPr>
            <a:r>
              <a:rPr b="0" i="0" lang="en-US" sz="3200" u="none" cap="none" strike="noStrike">
                <a:solidFill>
                  <a:schemeClr val="dk1"/>
                </a:solidFill>
                <a:latin typeface="Trebuchet MS"/>
                <a:ea typeface="Trebuchet MS"/>
                <a:cs typeface="Trebuchet MS"/>
                <a:sym typeface="Trebuchet MS"/>
              </a:rPr>
              <a:t>Sex</a:t>
            </a:r>
          </a:p>
          <a:p>
            <a:pPr indent="-228600" lvl="0" marL="457200" marR="0" rtl="0" algn="l">
              <a:lnSpc>
                <a:spcPct val="100000"/>
              </a:lnSpc>
              <a:spcBef>
                <a:spcPts val="0"/>
              </a:spcBef>
              <a:spcAft>
                <a:spcPts val="0"/>
              </a:spcAft>
              <a:buClr>
                <a:schemeClr val="dk1"/>
              </a:buClr>
              <a:buSzPct val="100000"/>
              <a:buFont typeface="Trebuchet MS"/>
              <a:buChar char="•"/>
            </a:pPr>
            <a:r>
              <a:rPr b="0" i="0" lang="en-US" sz="3200" u="none" cap="none" strike="noStrike">
                <a:solidFill>
                  <a:schemeClr val="dk1"/>
                </a:solidFill>
                <a:latin typeface="Trebuchet MS"/>
                <a:ea typeface="Trebuchet MS"/>
                <a:cs typeface="Trebuchet MS"/>
                <a:sym typeface="Trebuchet MS"/>
              </a:rPr>
              <a:t>Gender equality</a:t>
            </a:r>
          </a:p>
          <a:p>
            <a:pPr indent="-228600" lvl="0" marL="457200" marR="0" rtl="0" algn="l">
              <a:lnSpc>
                <a:spcPct val="100000"/>
              </a:lnSpc>
              <a:spcBef>
                <a:spcPts val="0"/>
              </a:spcBef>
              <a:spcAft>
                <a:spcPts val="0"/>
              </a:spcAft>
              <a:buClr>
                <a:schemeClr val="dk1"/>
              </a:buClr>
              <a:buSzPct val="100000"/>
              <a:buFont typeface="Trebuchet MS"/>
              <a:buChar char="•"/>
            </a:pPr>
            <a:r>
              <a:rPr b="0" i="0" lang="en-US" sz="3200" u="none" cap="none" strike="noStrike">
                <a:solidFill>
                  <a:schemeClr val="dk1"/>
                </a:solidFill>
                <a:latin typeface="Trebuchet MS"/>
                <a:ea typeface="Trebuchet MS"/>
                <a:cs typeface="Trebuchet MS"/>
                <a:sym typeface="Trebuchet MS"/>
              </a:rPr>
              <a:t>Gender equity</a:t>
            </a:r>
          </a:p>
        </p:txBody>
      </p:sp>
      <p:pic>
        <p:nvPicPr>
          <p:cNvPr id="113" name="Shape 113"/>
          <p:cNvPicPr preferRelativeResize="0"/>
          <p:nvPr/>
        </p:nvPicPr>
        <p:blipFill rotWithShape="1">
          <a:blip r:embed="rId3">
            <a:alphaModFix/>
          </a:blip>
          <a:srcRect b="0" l="0" r="0" t="0"/>
          <a:stretch/>
        </p:blipFill>
        <p:spPr>
          <a:xfrm>
            <a:off x="3588400" y="4020900"/>
            <a:ext cx="2496900" cy="2302200"/>
          </a:xfrm>
          <a:prstGeom prst="rect">
            <a:avLst/>
          </a:prstGeom>
          <a:noFill/>
          <a:ln>
            <a:noFill/>
          </a:ln>
        </p:spPr>
      </p:pic>
      <p:pic>
        <p:nvPicPr>
          <p:cNvPr id="114" name="Shape 114"/>
          <p:cNvPicPr preferRelativeResize="0"/>
          <p:nvPr/>
        </p:nvPicPr>
        <p:blipFill rotWithShape="1">
          <a:blip r:embed="rId4">
            <a:alphaModFix/>
          </a:blip>
          <a:srcRect b="0" l="0" r="0" t="0"/>
          <a:stretch/>
        </p:blipFill>
        <p:spPr>
          <a:xfrm>
            <a:off x="6648600" y="6567596"/>
            <a:ext cx="2495399" cy="29039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9" name="Shape 119"/>
        <p:cNvGrpSpPr/>
        <p:nvPr/>
      </p:nvGrpSpPr>
      <p:grpSpPr>
        <a:xfrm>
          <a:off x="0" y="0"/>
          <a:ext cx="0" cy="0"/>
          <a:chOff x="0" y="0"/>
          <a:chExt cx="0" cy="0"/>
        </a:xfrm>
      </p:grpSpPr>
      <p:sp>
        <p:nvSpPr>
          <p:cNvPr id="120" name="Shape 120"/>
          <p:cNvSpPr txBox="1"/>
          <p:nvPr>
            <p:ph type="title"/>
          </p:nvPr>
        </p:nvSpPr>
        <p:spPr>
          <a:xfrm>
            <a:off x="685800" y="178796"/>
            <a:ext cx="8520599" cy="1178097"/>
          </a:xfrm>
          <a:prstGeom prst="rect">
            <a:avLst/>
          </a:prstGeom>
          <a:noFill/>
          <a:ln>
            <a:noFill/>
          </a:ln>
        </p:spPr>
        <p:txBody>
          <a:bodyPr anchorCtr="0" anchor="t" bIns="91425" lIns="91425" rIns="91425" tIns="91425">
            <a:noAutofit/>
          </a:bodyPr>
          <a:lstStyle/>
          <a:p>
            <a:pPr indent="0" lvl="0" marL="0" marR="0" rtl="0" algn="ctr">
              <a:lnSpc>
                <a:spcPct val="100000"/>
              </a:lnSpc>
              <a:spcBef>
                <a:spcPts val="0"/>
              </a:spcBef>
              <a:spcAft>
                <a:spcPts val="0"/>
              </a:spcAft>
              <a:buClr>
                <a:schemeClr val="dk1"/>
              </a:buClr>
              <a:buSzPct val="25000"/>
              <a:buFont typeface="Calibri"/>
              <a:buNone/>
            </a:pPr>
            <a:r>
              <a:rPr b="0" i="0" lang="en-US" sz="4400" u="none" cap="none" strike="noStrike">
                <a:solidFill>
                  <a:srgbClr val="003366"/>
                </a:solidFill>
                <a:latin typeface="Calibri"/>
                <a:ea typeface="Calibri"/>
                <a:cs typeface="Calibri"/>
                <a:sym typeface="Calibri"/>
              </a:rPr>
              <a:t>WHY INCLUDE GENDER IN </a:t>
            </a:r>
          </a:p>
          <a:p>
            <a:pPr indent="0" lvl="0" marL="0" marR="0" rtl="0" algn="ctr">
              <a:lnSpc>
                <a:spcPct val="100000"/>
              </a:lnSpc>
              <a:spcBef>
                <a:spcPts val="0"/>
              </a:spcBef>
              <a:spcAft>
                <a:spcPts val="0"/>
              </a:spcAft>
              <a:buClr>
                <a:schemeClr val="dk1"/>
              </a:buClr>
              <a:buSzPct val="25000"/>
              <a:buFont typeface="Calibri"/>
              <a:buNone/>
            </a:pPr>
            <a:r>
              <a:rPr b="0" i="0" lang="en-US" sz="4400" u="none" cap="none" strike="noStrike">
                <a:solidFill>
                  <a:srgbClr val="003366"/>
                </a:solidFill>
                <a:latin typeface="Calibri"/>
                <a:ea typeface="Calibri"/>
                <a:cs typeface="Calibri"/>
                <a:sym typeface="Calibri"/>
              </a:rPr>
              <a:t>ELECTION OBSERVATION</a:t>
            </a:r>
          </a:p>
          <a:p>
            <a:pPr indent="0" lvl="0" marL="0" marR="0" rtl="0" algn="l">
              <a:lnSpc>
                <a:spcPct val="100000"/>
              </a:lnSpc>
              <a:spcBef>
                <a:spcPts val="0"/>
              </a:spcBef>
              <a:spcAft>
                <a:spcPts val="0"/>
              </a:spcAft>
              <a:buClr>
                <a:schemeClr val="dk1"/>
              </a:buClr>
              <a:buSzPct val="25000"/>
              <a:buFont typeface="Calibri"/>
              <a:buNone/>
            </a:pPr>
            <a:r>
              <a:t/>
            </a:r>
            <a:endParaRPr b="0" i="0" sz="4400" u="none" cap="none" strike="noStrike">
              <a:solidFill>
                <a:schemeClr val="dk1"/>
              </a:solidFill>
              <a:latin typeface="Calibri"/>
              <a:ea typeface="Calibri"/>
              <a:cs typeface="Calibri"/>
              <a:sym typeface="Calibri"/>
            </a:endParaRPr>
          </a:p>
        </p:txBody>
      </p:sp>
      <p:sp>
        <p:nvSpPr>
          <p:cNvPr id="121" name="Shape 121"/>
          <p:cNvSpPr txBox="1"/>
          <p:nvPr>
            <p:ph idx="1" type="body"/>
          </p:nvPr>
        </p:nvSpPr>
        <p:spPr>
          <a:xfrm>
            <a:off x="680600" y="1877158"/>
            <a:ext cx="8520599" cy="4555199"/>
          </a:xfrm>
          <a:prstGeom prst="rect">
            <a:avLst/>
          </a:prstGeom>
          <a:noFill/>
          <a:ln>
            <a:noFill/>
          </a:ln>
        </p:spPr>
        <p:txBody>
          <a:bodyPr anchorCtr="0" anchor="t" bIns="91425" lIns="91425" rIns="91425" tIns="91425">
            <a:noAutofit/>
          </a:bodyPr>
          <a:lstStyle/>
          <a:p>
            <a:pPr indent="-215900" lvl="0" marL="457200" marR="0" rtl="0" algn="l">
              <a:lnSpc>
                <a:spcPct val="100000"/>
              </a:lnSpc>
              <a:spcBef>
                <a:spcPts val="0"/>
              </a:spcBef>
              <a:spcAft>
                <a:spcPts val="0"/>
              </a:spcAft>
              <a:buClr>
                <a:schemeClr val="dk1"/>
              </a:buClr>
              <a:buSzPct val="100000"/>
              <a:buFont typeface="Trebuchet MS"/>
              <a:buChar char="•"/>
            </a:pPr>
            <a:r>
              <a:rPr b="0" i="0" lang="en-US" sz="3000" u="none" cap="none" strike="noStrike">
                <a:solidFill>
                  <a:schemeClr val="dk1"/>
                </a:solidFill>
                <a:latin typeface="Trebuchet MS"/>
                <a:ea typeface="Trebuchet MS"/>
                <a:cs typeface="Trebuchet MS"/>
                <a:sym typeface="Trebuchet MS"/>
              </a:rPr>
              <a:t>Domestic observers should assess </a:t>
            </a:r>
            <a:r>
              <a:rPr b="1" i="0" lang="en-US" sz="3000" u="none" cap="none" strike="noStrike">
                <a:solidFill>
                  <a:srgbClr val="C00000"/>
                </a:solidFill>
                <a:latin typeface="Trebuchet MS"/>
                <a:ea typeface="Trebuchet MS"/>
                <a:cs typeface="Trebuchet MS"/>
                <a:sym typeface="Trebuchet MS"/>
              </a:rPr>
              <a:t>the quality of women’s participation in each stage of the electoral process as part of their assessment of the quality of the election.</a:t>
            </a:r>
          </a:p>
          <a:p>
            <a:pPr indent="-215900" lvl="0" marL="457200" marR="0" rtl="0" algn="l">
              <a:lnSpc>
                <a:spcPct val="100000"/>
              </a:lnSpc>
              <a:spcBef>
                <a:spcPts val="0"/>
              </a:spcBef>
              <a:spcAft>
                <a:spcPts val="0"/>
              </a:spcAft>
              <a:buClr>
                <a:schemeClr val="dk1"/>
              </a:buClr>
              <a:buSzPct val="100000"/>
              <a:buFont typeface="Trebuchet MS"/>
              <a:buChar char="•"/>
            </a:pPr>
            <a:r>
              <a:rPr b="0" i="0" lang="en-US" sz="3000" u="none" cap="none" strike="noStrike">
                <a:solidFill>
                  <a:schemeClr val="dk1"/>
                </a:solidFill>
                <a:latin typeface="Trebuchet MS"/>
                <a:ea typeface="Trebuchet MS"/>
                <a:cs typeface="Trebuchet MS"/>
                <a:sym typeface="Trebuchet MS"/>
              </a:rPr>
              <a:t>Elections are a key opportunity to evaluate and strengthen women’s participation in politics, which will improve the overall participatory quality of an election.</a:t>
            </a:r>
          </a:p>
        </p:txBody>
      </p:sp>
      <p:pic>
        <p:nvPicPr>
          <p:cNvPr id="122" name="Shape 122"/>
          <p:cNvPicPr preferRelativeResize="0"/>
          <p:nvPr/>
        </p:nvPicPr>
        <p:blipFill rotWithShape="1">
          <a:blip r:embed="rId3">
            <a:alphaModFix/>
          </a:blip>
          <a:srcRect b="0" l="0" r="0" t="0"/>
          <a:stretch/>
        </p:blipFill>
        <p:spPr>
          <a:xfrm>
            <a:off x="6648600" y="6567596"/>
            <a:ext cx="2495399" cy="29039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7" name="Shape 127"/>
        <p:cNvGrpSpPr/>
        <p:nvPr/>
      </p:nvGrpSpPr>
      <p:grpSpPr>
        <a:xfrm>
          <a:off x="0" y="0"/>
          <a:ext cx="0" cy="0"/>
          <a:chOff x="0" y="0"/>
          <a:chExt cx="0" cy="0"/>
        </a:xfrm>
      </p:grpSpPr>
      <p:sp>
        <p:nvSpPr>
          <p:cNvPr id="128" name="Shape 128"/>
          <p:cNvSpPr txBox="1"/>
          <p:nvPr>
            <p:ph type="title"/>
          </p:nvPr>
        </p:nvSpPr>
        <p:spPr>
          <a:xfrm>
            <a:off x="699600" y="196091"/>
            <a:ext cx="8520599" cy="763500"/>
          </a:xfrm>
          <a:prstGeom prst="rect">
            <a:avLst/>
          </a:prstGeom>
          <a:noFill/>
          <a:ln>
            <a:noFill/>
          </a:ln>
        </p:spPr>
        <p:txBody>
          <a:bodyPr anchorCtr="0" anchor="t" bIns="91425" lIns="91425" rIns="91425" tIns="91425">
            <a:noAutofit/>
          </a:bodyPr>
          <a:lstStyle/>
          <a:p>
            <a:pPr indent="0" lvl="0" marL="0" marR="0" rtl="0" algn="ctr">
              <a:lnSpc>
                <a:spcPct val="100000"/>
              </a:lnSpc>
              <a:spcBef>
                <a:spcPts val="0"/>
              </a:spcBef>
              <a:spcAft>
                <a:spcPts val="0"/>
              </a:spcAft>
              <a:buClr>
                <a:schemeClr val="dk1"/>
              </a:buClr>
              <a:buSzPct val="25000"/>
              <a:buFont typeface="Calibri"/>
              <a:buNone/>
            </a:pPr>
            <a:r>
              <a:rPr b="0" i="0" lang="en-US" sz="4400" u="none" cap="none" strike="noStrike">
                <a:solidFill>
                  <a:srgbClr val="003366"/>
                </a:solidFill>
                <a:latin typeface="Calibri"/>
                <a:ea typeface="Calibri"/>
                <a:cs typeface="Calibri"/>
                <a:sym typeface="Calibri"/>
              </a:rPr>
              <a:t>WHY INCLUDE GENDER IN</a:t>
            </a:r>
          </a:p>
          <a:p>
            <a:pPr indent="0" lvl="0" marL="0" marR="0" rtl="0" algn="ctr">
              <a:lnSpc>
                <a:spcPct val="100000"/>
              </a:lnSpc>
              <a:spcBef>
                <a:spcPts val="0"/>
              </a:spcBef>
              <a:spcAft>
                <a:spcPts val="0"/>
              </a:spcAft>
              <a:buClr>
                <a:schemeClr val="dk1"/>
              </a:buClr>
              <a:buSzPct val="25000"/>
              <a:buFont typeface="Calibri"/>
              <a:buNone/>
            </a:pPr>
            <a:r>
              <a:rPr b="0" i="0" lang="en-US" sz="4400" u="none" cap="none" strike="noStrike">
                <a:solidFill>
                  <a:srgbClr val="003366"/>
                </a:solidFill>
                <a:latin typeface="Calibri"/>
                <a:ea typeface="Calibri"/>
                <a:cs typeface="Calibri"/>
                <a:sym typeface="Calibri"/>
              </a:rPr>
              <a:t> ELECTION OBSERVATION</a:t>
            </a:r>
          </a:p>
          <a:p>
            <a:pPr indent="0" lvl="0" marL="0" marR="0" rtl="0" algn="l">
              <a:lnSpc>
                <a:spcPct val="100000"/>
              </a:lnSpc>
              <a:spcBef>
                <a:spcPts val="0"/>
              </a:spcBef>
              <a:spcAft>
                <a:spcPts val="0"/>
              </a:spcAft>
              <a:buClr>
                <a:schemeClr val="dk1"/>
              </a:buClr>
              <a:buSzPct val="25000"/>
              <a:buFont typeface="Calibri"/>
              <a:buNone/>
            </a:pPr>
            <a:r>
              <a:t/>
            </a:r>
            <a:endParaRPr b="0" i="0" sz="4400" u="none" cap="none" strike="noStrike">
              <a:solidFill>
                <a:srgbClr val="003366"/>
              </a:solidFill>
              <a:latin typeface="Calibri"/>
              <a:ea typeface="Calibri"/>
              <a:cs typeface="Calibri"/>
              <a:sym typeface="Calibri"/>
            </a:endParaRPr>
          </a:p>
        </p:txBody>
      </p:sp>
      <p:sp>
        <p:nvSpPr>
          <p:cNvPr id="129" name="Shape 129"/>
          <p:cNvSpPr txBox="1"/>
          <p:nvPr>
            <p:ph idx="1" type="body"/>
          </p:nvPr>
        </p:nvSpPr>
        <p:spPr>
          <a:xfrm>
            <a:off x="690075" y="1790024"/>
            <a:ext cx="8520599" cy="4755898"/>
          </a:xfrm>
          <a:prstGeom prst="rect">
            <a:avLst/>
          </a:prstGeom>
          <a:noFill/>
          <a:ln>
            <a:noFill/>
          </a:ln>
        </p:spPr>
        <p:txBody>
          <a:bodyPr anchorCtr="0" anchor="t" bIns="91425" lIns="91425" rIns="91425" tIns="91425">
            <a:noAutofit/>
          </a:bodyPr>
          <a:lstStyle/>
          <a:p>
            <a:pPr indent="-228600" lvl="0" marL="457200" marR="0" rtl="0" algn="l">
              <a:lnSpc>
                <a:spcPct val="100000"/>
              </a:lnSpc>
              <a:spcBef>
                <a:spcPts val="0"/>
              </a:spcBef>
              <a:spcAft>
                <a:spcPts val="0"/>
              </a:spcAft>
              <a:buClr>
                <a:schemeClr val="dk1"/>
              </a:buClr>
              <a:buSzPct val="100000"/>
              <a:buFont typeface="Trebuchet MS"/>
              <a:buChar char="•"/>
            </a:pPr>
            <a:r>
              <a:rPr b="0" i="0" lang="en-US" sz="3200" u="none" cap="none" strike="noStrike">
                <a:solidFill>
                  <a:schemeClr val="dk1"/>
                </a:solidFill>
                <a:latin typeface="Trebuchet MS"/>
                <a:ea typeface="Trebuchet MS"/>
                <a:cs typeface="Trebuchet MS"/>
                <a:sym typeface="Trebuchet MS"/>
              </a:rPr>
              <a:t>Democratic elections should be </a:t>
            </a:r>
            <a:r>
              <a:rPr b="1" i="0" lang="en-US" sz="3200" u="none" cap="none" strike="noStrike">
                <a:solidFill>
                  <a:srgbClr val="C00000"/>
                </a:solidFill>
                <a:latin typeface="Trebuchet MS"/>
                <a:ea typeface="Trebuchet MS"/>
                <a:cs typeface="Trebuchet MS"/>
                <a:sym typeface="Trebuchet MS"/>
              </a:rPr>
              <a:t>inclusive</a:t>
            </a:r>
            <a:r>
              <a:rPr b="0" i="0" lang="en-US" sz="3200" u="none" cap="none" strike="noStrike">
                <a:solidFill>
                  <a:schemeClr val="dk1"/>
                </a:solidFill>
                <a:latin typeface="Trebuchet MS"/>
                <a:ea typeface="Trebuchet MS"/>
                <a:cs typeface="Trebuchet MS"/>
                <a:sym typeface="Trebuchet MS"/>
              </a:rPr>
              <a:t>, transparent and accountable.</a:t>
            </a:r>
          </a:p>
          <a:p>
            <a:pPr indent="-228600" lvl="0" marL="457200" marR="0" rtl="0" algn="l">
              <a:lnSpc>
                <a:spcPct val="100000"/>
              </a:lnSpc>
              <a:spcBef>
                <a:spcPts val="0"/>
              </a:spcBef>
              <a:spcAft>
                <a:spcPts val="0"/>
              </a:spcAft>
              <a:buClr>
                <a:schemeClr val="dk1"/>
              </a:buClr>
              <a:buSzPct val="100000"/>
              <a:buFont typeface="Trebuchet MS"/>
              <a:buChar char="•"/>
            </a:pPr>
            <a:r>
              <a:rPr b="1" i="0" lang="en-US" sz="3200" u="none" cap="none" strike="noStrike">
                <a:solidFill>
                  <a:srgbClr val="C00000"/>
                </a:solidFill>
                <a:latin typeface="Trebuchet MS"/>
                <a:ea typeface="Trebuchet MS"/>
                <a:cs typeface="Trebuchet MS"/>
                <a:sym typeface="Trebuchet MS"/>
              </a:rPr>
              <a:t>Inclusive</a:t>
            </a:r>
            <a:r>
              <a:rPr b="0" i="0" lang="en-US" sz="3200" u="none" cap="none" strike="noStrike">
                <a:solidFill>
                  <a:schemeClr val="dk1"/>
                </a:solidFill>
                <a:latin typeface="Trebuchet MS"/>
                <a:ea typeface="Trebuchet MS"/>
                <a:cs typeface="Trebuchet MS"/>
                <a:sym typeface="Trebuchet MS"/>
              </a:rPr>
              <a:t> elections are ones that enable both men </a:t>
            </a:r>
            <a:r>
              <a:rPr b="0" i="1" lang="en-US" sz="3200" u="none" cap="none" strike="noStrike">
                <a:solidFill>
                  <a:schemeClr val="dk1"/>
                </a:solidFill>
                <a:latin typeface="Trebuchet MS"/>
                <a:ea typeface="Trebuchet MS"/>
                <a:cs typeface="Trebuchet MS"/>
                <a:sym typeface="Trebuchet MS"/>
              </a:rPr>
              <a:t>and</a:t>
            </a:r>
            <a:r>
              <a:rPr b="0" i="0" lang="en-US" sz="3200" u="none" cap="none" strike="noStrike">
                <a:solidFill>
                  <a:schemeClr val="dk1"/>
                </a:solidFill>
                <a:latin typeface="Trebuchet MS"/>
                <a:ea typeface="Trebuchet MS"/>
                <a:cs typeface="Trebuchet MS"/>
                <a:sym typeface="Trebuchet MS"/>
              </a:rPr>
              <a:t> women to participate fully and equally.</a:t>
            </a:r>
          </a:p>
          <a:p>
            <a:pPr indent="-228600" lvl="0" marL="457200" marR="0" rtl="0" algn="l">
              <a:lnSpc>
                <a:spcPct val="100000"/>
              </a:lnSpc>
              <a:spcBef>
                <a:spcPts val="0"/>
              </a:spcBef>
              <a:spcAft>
                <a:spcPts val="0"/>
              </a:spcAft>
              <a:buClr>
                <a:schemeClr val="dk1"/>
              </a:buClr>
              <a:buSzPct val="100000"/>
              <a:buFont typeface="Trebuchet MS"/>
              <a:buChar char="•"/>
            </a:pPr>
            <a:r>
              <a:rPr b="0" i="0" lang="en-US" sz="3200" u="none" cap="none" strike="noStrike">
                <a:solidFill>
                  <a:schemeClr val="dk1"/>
                </a:solidFill>
                <a:latin typeface="Trebuchet MS"/>
                <a:ea typeface="Trebuchet MS"/>
                <a:cs typeface="Trebuchet MS"/>
                <a:sym typeface="Trebuchet MS"/>
              </a:rPr>
              <a:t>The principle of inclusion is not only about enabling but also </a:t>
            </a:r>
            <a:r>
              <a:rPr b="1" i="0" lang="en-US" sz="3200" u="none" cap="none" strike="noStrike">
                <a:solidFill>
                  <a:srgbClr val="C00000"/>
                </a:solidFill>
                <a:latin typeface="Trebuchet MS"/>
                <a:ea typeface="Trebuchet MS"/>
                <a:cs typeface="Trebuchet MS"/>
                <a:sym typeface="Trebuchet MS"/>
              </a:rPr>
              <a:t>taking positive action</a:t>
            </a:r>
            <a:r>
              <a:rPr b="0" i="0" lang="en-US" sz="3200" u="none" cap="none" strike="noStrike">
                <a:solidFill>
                  <a:schemeClr val="dk1"/>
                </a:solidFill>
                <a:latin typeface="Trebuchet MS"/>
                <a:ea typeface="Trebuchet MS"/>
                <a:cs typeface="Trebuchet MS"/>
                <a:sym typeface="Trebuchet MS"/>
              </a:rPr>
              <a:t> to address particular barriers women might face.</a:t>
            </a:r>
          </a:p>
        </p:txBody>
      </p:sp>
      <p:pic>
        <p:nvPicPr>
          <p:cNvPr id="130" name="Shape 130"/>
          <p:cNvPicPr preferRelativeResize="0"/>
          <p:nvPr/>
        </p:nvPicPr>
        <p:blipFill rotWithShape="1">
          <a:blip r:embed="rId3">
            <a:alphaModFix/>
          </a:blip>
          <a:srcRect b="0" l="0" r="0" t="0"/>
          <a:stretch/>
        </p:blipFill>
        <p:spPr>
          <a:xfrm>
            <a:off x="6648600" y="6567596"/>
            <a:ext cx="2495399" cy="29039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5" name="Shape 135"/>
        <p:cNvGrpSpPr/>
        <p:nvPr/>
      </p:nvGrpSpPr>
      <p:grpSpPr>
        <a:xfrm>
          <a:off x="0" y="0"/>
          <a:ext cx="0" cy="0"/>
          <a:chOff x="0" y="0"/>
          <a:chExt cx="0" cy="0"/>
        </a:xfrm>
      </p:grpSpPr>
      <p:sp>
        <p:nvSpPr>
          <p:cNvPr id="136" name="Shape 136"/>
          <p:cNvSpPr txBox="1"/>
          <p:nvPr>
            <p:ph type="title"/>
          </p:nvPr>
        </p:nvSpPr>
        <p:spPr>
          <a:xfrm>
            <a:off x="699600" y="196091"/>
            <a:ext cx="8520599" cy="763500"/>
          </a:xfrm>
          <a:prstGeom prst="rect">
            <a:avLst/>
          </a:prstGeom>
          <a:noFill/>
          <a:ln>
            <a:noFill/>
          </a:ln>
        </p:spPr>
        <p:txBody>
          <a:bodyPr anchorCtr="0" anchor="t" bIns="91425" lIns="91425" rIns="91425" tIns="91425">
            <a:noAutofit/>
          </a:bodyPr>
          <a:lstStyle/>
          <a:p>
            <a:pPr indent="0" lvl="0" marL="0" marR="0" rtl="0" algn="ctr">
              <a:lnSpc>
                <a:spcPct val="100000"/>
              </a:lnSpc>
              <a:spcBef>
                <a:spcPts val="0"/>
              </a:spcBef>
              <a:spcAft>
                <a:spcPts val="0"/>
              </a:spcAft>
              <a:buClr>
                <a:schemeClr val="dk1"/>
              </a:buClr>
              <a:buSzPct val="25000"/>
              <a:buFont typeface="Calibri"/>
              <a:buNone/>
            </a:pPr>
            <a:r>
              <a:rPr b="0" i="0" lang="en-US" sz="4400" u="none" cap="none" strike="noStrike">
                <a:solidFill>
                  <a:srgbClr val="003366"/>
                </a:solidFill>
                <a:latin typeface="Calibri"/>
                <a:ea typeface="Calibri"/>
                <a:cs typeface="Calibri"/>
                <a:sym typeface="Calibri"/>
              </a:rPr>
              <a:t>WHY INCLUDE GENDER IN  ELECTION OBSERVATION</a:t>
            </a:r>
          </a:p>
          <a:p>
            <a:pPr indent="0" lvl="0" marL="0" marR="0" rtl="0" algn="l">
              <a:lnSpc>
                <a:spcPct val="100000"/>
              </a:lnSpc>
              <a:spcBef>
                <a:spcPts val="0"/>
              </a:spcBef>
              <a:spcAft>
                <a:spcPts val="0"/>
              </a:spcAft>
              <a:buClr>
                <a:schemeClr val="dk1"/>
              </a:buClr>
              <a:buSzPct val="25000"/>
              <a:buFont typeface="Calibri"/>
              <a:buNone/>
            </a:pPr>
            <a:r>
              <a:t/>
            </a:r>
            <a:endParaRPr b="0" i="0" sz="4400" u="none" cap="none" strike="noStrike">
              <a:solidFill>
                <a:srgbClr val="003366"/>
              </a:solidFill>
              <a:latin typeface="Calibri"/>
              <a:ea typeface="Calibri"/>
              <a:cs typeface="Calibri"/>
              <a:sym typeface="Calibri"/>
            </a:endParaRPr>
          </a:p>
        </p:txBody>
      </p:sp>
      <p:sp>
        <p:nvSpPr>
          <p:cNvPr id="137" name="Shape 137"/>
          <p:cNvSpPr txBox="1"/>
          <p:nvPr>
            <p:ph idx="1" type="body"/>
          </p:nvPr>
        </p:nvSpPr>
        <p:spPr>
          <a:xfrm>
            <a:off x="762000" y="1990683"/>
            <a:ext cx="8448673" cy="4555199"/>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dk1"/>
              </a:buClr>
              <a:buSzPct val="25000"/>
              <a:buFont typeface="Arial"/>
              <a:buNone/>
            </a:pPr>
            <a:r>
              <a:rPr b="0" i="0" lang="en-US" sz="3200" u="none" cap="none" strike="noStrike">
                <a:solidFill>
                  <a:schemeClr val="dk1"/>
                </a:solidFill>
                <a:latin typeface="Trebuchet MS"/>
                <a:ea typeface="Trebuchet MS"/>
                <a:cs typeface="Trebuchet MS"/>
                <a:sym typeface="Trebuchet MS"/>
              </a:rPr>
              <a:t>Democratic elections must include women’s equal participation in every phase of the election, including before election day itself, as:</a:t>
            </a:r>
          </a:p>
          <a:p>
            <a:pPr indent="-228600" lvl="0" marL="457200" marR="0" rtl="0" algn="l">
              <a:lnSpc>
                <a:spcPct val="100000"/>
              </a:lnSpc>
              <a:spcBef>
                <a:spcPts val="0"/>
              </a:spcBef>
              <a:spcAft>
                <a:spcPts val="0"/>
              </a:spcAft>
              <a:buClr>
                <a:srgbClr val="C00000"/>
              </a:buClr>
              <a:buSzPct val="100000"/>
              <a:buFont typeface="Trebuchet MS"/>
              <a:buChar char="•"/>
            </a:pPr>
            <a:r>
              <a:rPr b="0" i="0" lang="en-US" sz="3200" u="none" cap="none" strike="noStrike">
                <a:solidFill>
                  <a:srgbClr val="C00000"/>
                </a:solidFill>
                <a:latin typeface="Trebuchet MS"/>
                <a:ea typeface="Trebuchet MS"/>
                <a:cs typeface="Trebuchet MS"/>
                <a:sym typeface="Trebuchet MS"/>
              </a:rPr>
              <a:t>Voters</a:t>
            </a:r>
          </a:p>
          <a:p>
            <a:pPr indent="-228600" lvl="0" marL="457200" marR="0" rtl="0" algn="l">
              <a:lnSpc>
                <a:spcPct val="100000"/>
              </a:lnSpc>
              <a:spcBef>
                <a:spcPts val="0"/>
              </a:spcBef>
              <a:spcAft>
                <a:spcPts val="0"/>
              </a:spcAft>
              <a:buClr>
                <a:srgbClr val="C00000"/>
              </a:buClr>
              <a:buSzPct val="100000"/>
              <a:buFont typeface="Trebuchet MS"/>
              <a:buChar char="•"/>
            </a:pPr>
            <a:r>
              <a:rPr b="0" i="0" lang="en-US" sz="3200" u="none" cap="none" strike="noStrike">
                <a:solidFill>
                  <a:srgbClr val="C00000"/>
                </a:solidFill>
                <a:latin typeface="Trebuchet MS"/>
                <a:ea typeface="Trebuchet MS"/>
                <a:cs typeface="Trebuchet MS"/>
                <a:sym typeface="Trebuchet MS"/>
              </a:rPr>
              <a:t>Candidates</a:t>
            </a:r>
          </a:p>
          <a:p>
            <a:pPr indent="-228600" lvl="0" marL="457200" marR="0" rtl="0" algn="l">
              <a:lnSpc>
                <a:spcPct val="100000"/>
              </a:lnSpc>
              <a:spcBef>
                <a:spcPts val="0"/>
              </a:spcBef>
              <a:spcAft>
                <a:spcPts val="0"/>
              </a:spcAft>
              <a:buClr>
                <a:srgbClr val="C00000"/>
              </a:buClr>
              <a:buSzPct val="100000"/>
              <a:buFont typeface="Trebuchet MS"/>
              <a:buChar char="•"/>
            </a:pPr>
            <a:r>
              <a:rPr b="0" i="0" lang="en-US" sz="3200" u="none" cap="none" strike="noStrike">
                <a:solidFill>
                  <a:srgbClr val="C00000"/>
                </a:solidFill>
                <a:latin typeface="Trebuchet MS"/>
                <a:ea typeface="Trebuchet MS"/>
                <a:cs typeface="Trebuchet MS"/>
                <a:sym typeface="Trebuchet MS"/>
              </a:rPr>
              <a:t>Election Administrators</a:t>
            </a:r>
          </a:p>
          <a:p>
            <a:pPr indent="-228600" lvl="0" marL="457200" marR="0" rtl="0" algn="l">
              <a:lnSpc>
                <a:spcPct val="100000"/>
              </a:lnSpc>
              <a:spcBef>
                <a:spcPts val="0"/>
              </a:spcBef>
              <a:spcAft>
                <a:spcPts val="0"/>
              </a:spcAft>
              <a:buClr>
                <a:srgbClr val="C00000"/>
              </a:buClr>
              <a:buSzPct val="100000"/>
              <a:buFont typeface="Trebuchet MS"/>
              <a:buChar char="•"/>
            </a:pPr>
            <a:r>
              <a:rPr b="0" i="0" lang="en-US" sz="3200" u="none" cap="none" strike="noStrike">
                <a:solidFill>
                  <a:srgbClr val="C00000"/>
                </a:solidFill>
                <a:latin typeface="Trebuchet MS"/>
                <a:ea typeface="Trebuchet MS"/>
                <a:cs typeface="Trebuchet MS"/>
                <a:sym typeface="Trebuchet MS"/>
              </a:rPr>
              <a:t>Observers</a:t>
            </a:r>
          </a:p>
        </p:txBody>
      </p:sp>
      <p:pic>
        <p:nvPicPr>
          <p:cNvPr id="138" name="Shape 138"/>
          <p:cNvPicPr preferRelativeResize="0"/>
          <p:nvPr/>
        </p:nvPicPr>
        <p:blipFill rotWithShape="1">
          <a:blip r:embed="rId3">
            <a:alphaModFix/>
          </a:blip>
          <a:srcRect b="0" l="0" r="0" t="0"/>
          <a:stretch/>
        </p:blipFill>
        <p:spPr>
          <a:xfrm>
            <a:off x="6648600" y="6567596"/>
            <a:ext cx="2495399" cy="29039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3" name="Shape 143"/>
        <p:cNvGrpSpPr/>
        <p:nvPr/>
      </p:nvGrpSpPr>
      <p:grpSpPr>
        <a:xfrm>
          <a:off x="0" y="0"/>
          <a:ext cx="0" cy="0"/>
          <a:chOff x="0" y="0"/>
          <a:chExt cx="0" cy="0"/>
        </a:xfrm>
      </p:grpSpPr>
      <p:sp>
        <p:nvSpPr>
          <p:cNvPr id="144" name="Shape 144"/>
          <p:cNvSpPr txBox="1"/>
          <p:nvPr>
            <p:ph type="title"/>
          </p:nvPr>
        </p:nvSpPr>
        <p:spPr>
          <a:xfrm>
            <a:off x="699600" y="196091"/>
            <a:ext cx="8520599" cy="763500"/>
          </a:xfrm>
          <a:prstGeom prst="rect">
            <a:avLst/>
          </a:prstGeom>
          <a:noFill/>
          <a:ln>
            <a:noFill/>
          </a:ln>
        </p:spPr>
        <p:txBody>
          <a:bodyPr anchorCtr="0" anchor="t" bIns="91425" lIns="91425" rIns="91425" tIns="91425">
            <a:noAutofit/>
          </a:bodyPr>
          <a:lstStyle/>
          <a:p>
            <a:pPr indent="0" lvl="0" marL="0" marR="0" rtl="0" algn="ctr">
              <a:lnSpc>
                <a:spcPct val="100000"/>
              </a:lnSpc>
              <a:spcBef>
                <a:spcPts val="0"/>
              </a:spcBef>
              <a:spcAft>
                <a:spcPts val="0"/>
              </a:spcAft>
              <a:buClr>
                <a:schemeClr val="dk1"/>
              </a:buClr>
              <a:buSzPct val="25000"/>
              <a:buFont typeface="Calibri"/>
              <a:buNone/>
            </a:pPr>
            <a:r>
              <a:rPr b="0" i="0" lang="en-US" sz="4400" u="none" cap="none" strike="noStrike">
                <a:solidFill>
                  <a:srgbClr val="003366"/>
                </a:solidFill>
                <a:latin typeface="Calibri"/>
                <a:ea typeface="Calibri"/>
                <a:cs typeface="Calibri"/>
                <a:sym typeface="Calibri"/>
              </a:rPr>
              <a:t>PRE-ELECTION: </a:t>
            </a:r>
          </a:p>
          <a:p>
            <a:pPr indent="0" lvl="0" marL="0" marR="0" rtl="0" algn="ctr">
              <a:lnSpc>
                <a:spcPct val="100000"/>
              </a:lnSpc>
              <a:spcBef>
                <a:spcPts val="0"/>
              </a:spcBef>
              <a:spcAft>
                <a:spcPts val="0"/>
              </a:spcAft>
              <a:buClr>
                <a:schemeClr val="dk1"/>
              </a:buClr>
              <a:buSzPct val="25000"/>
              <a:buFont typeface="Calibri"/>
              <a:buNone/>
            </a:pPr>
            <a:r>
              <a:rPr b="0" i="0" lang="en-US" sz="4400" u="none" cap="none" strike="noStrike">
                <a:solidFill>
                  <a:srgbClr val="003366"/>
                </a:solidFill>
                <a:latin typeface="Calibri"/>
                <a:ea typeface="Calibri"/>
                <a:cs typeface="Calibri"/>
                <a:sym typeface="Calibri"/>
              </a:rPr>
              <a:t>KEY PROCESSES TO OBSERVE</a:t>
            </a:r>
          </a:p>
        </p:txBody>
      </p:sp>
      <p:sp>
        <p:nvSpPr>
          <p:cNvPr id="145" name="Shape 145"/>
          <p:cNvSpPr txBox="1"/>
          <p:nvPr>
            <p:ph idx="1" type="body"/>
          </p:nvPr>
        </p:nvSpPr>
        <p:spPr>
          <a:xfrm>
            <a:off x="756400" y="1754850"/>
            <a:ext cx="8153100" cy="4791000"/>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dk1"/>
              </a:buClr>
              <a:buSzPct val="25000"/>
              <a:buFont typeface="Arial"/>
              <a:buNone/>
            </a:pPr>
            <a:r>
              <a:rPr b="0" i="0" lang="en-US" sz="3000" u="none" cap="none" strike="noStrike">
                <a:solidFill>
                  <a:srgbClr val="000000"/>
                </a:solidFill>
                <a:latin typeface="Calibri"/>
                <a:ea typeface="Calibri"/>
                <a:cs typeface="Calibri"/>
                <a:sym typeface="Calibri"/>
              </a:rPr>
              <a:t>Key processes to observe during an election cycle include: </a:t>
            </a:r>
          </a:p>
          <a:p>
            <a:pPr indent="-215900" lvl="0" marL="457200" marR="0" rtl="0" algn="l">
              <a:lnSpc>
                <a:spcPct val="100000"/>
              </a:lnSpc>
              <a:spcBef>
                <a:spcPts val="0"/>
              </a:spcBef>
              <a:spcAft>
                <a:spcPts val="0"/>
              </a:spcAft>
              <a:buClr>
                <a:srgbClr val="000000"/>
              </a:buClr>
              <a:buSzPct val="100000"/>
              <a:buFont typeface="Arial"/>
              <a:buChar char="•"/>
            </a:pPr>
            <a:r>
              <a:rPr b="0" i="0" lang="en-US" sz="3000" u="none" cap="none" strike="noStrike">
                <a:solidFill>
                  <a:srgbClr val="000000"/>
                </a:solidFill>
                <a:latin typeface="Calibri"/>
                <a:ea typeface="Calibri"/>
                <a:cs typeface="Calibri"/>
                <a:sym typeface="Calibri"/>
              </a:rPr>
              <a:t>Documentation</a:t>
            </a:r>
          </a:p>
          <a:p>
            <a:pPr indent="-215900" lvl="0" marL="457200" marR="0" rtl="0" algn="l">
              <a:lnSpc>
                <a:spcPct val="100000"/>
              </a:lnSpc>
              <a:spcBef>
                <a:spcPts val="0"/>
              </a:spcBef>
              <a:spcAft>
                <a:spcPts val="0"/>
              </a:spcAft>
              <a:buClr>
                <a:srgbClr val="000000"/>
              </a:buClr>
              <a:buSzPct val="100000"/>
              <a:buFont typeface="Arial"/>
              <a:buChar char="•"/>
            </a:pPr>
            <a:r>
              <a:rPr b="0" i="0" lang="en-US" sz="3000" u="none" cap="none" strike="noStrike">
                <a:solidFill>
                  <a:srgbClr val="000000"/>
                </a:solidFill>
                <a:latin typeface="Calibri"/>
                <a:ea typeface="Calibri"/>
                <a:cs typeface="Calibri"/>
                <a:sym typeface="Calibri"/>
              </a:rPr>
              <a:t>Registration</a:t>
            </a:r>
          </a:p>
          <a:p>
            <a:pPr indent="-215900" lvl="0" marL="457200" marR="0" rtl="0" algn="l">
              <a:lnSpc>
                <a:spcPct val="100000"/>
              </a:lnSpc>
              <a:spcBef>
                <a:spcPts val="0"/>
              </a:spcBef>
              <a:spcAft>
                <a:spcPts val="0"/>
              </a:spcAft>
              <a:buClr>
                <a:srgbClr val="000000"/>
              </a:buClr>
              <a:buSzPct val="100000"/>
              <a:buFont typeface="Arial"/>
              <a:buChar char="•"/>
            </a:pPr>
            <a:r>
              <a:rPr b="0" i="0" lang="en-US" sz="3000" u="none" cap="none" strike="noStrike">
                <a:solidFill>
                  <a:srgbClr val="000000"/>
                </a:solidFill>
                <a:latin typeface="Calibri"/>
                <a:ea typeface="Calibri"/>
                <a:cs typeface="Calibri"/>
                <a:sym typeface="Calibri"/>
              </a:rPr>
              <a:t>Voter education</a:t>
            </a:r>
          </a:p>
          <a:p>
            <a:pPr indent="-215900" lvl="0" marL="457200" marR="0" rtl="0" algn="l">
              <a:lnSpc>
                <a:spcPct val="100000"/>
              </a:lnSpc>
              <a:spcBef>
                <a:spcPts val="0"/>
              </a:spcBef>
              <a:spcAft>
                <a:spcPts val="0"/>
              </a:spcAft>
              <a:buClr>
                <a:srgbClr val="000000"/>
              </a:buClr>
              <a:buSzPct val="100000"/>
              <a:buFont typeface="Arial"/>
              <a:buChar char="•"/>
            </a:pPr>
            <a:r>
              <a:rPr b="0" i="0" lang="en-US" sz="3000" u="none" cap="none" strike="noStrike">
                <a:solidFill>
                  <a:srgbClr val="000000"/>
                </a:solidFill>
                <a:latin typeface="Calibri"/>
                <a:ea typeface="Calibri"/>
                <a:cs typeface="Calibri"/>
                <a:sym typeface="Calibri"/>
              </a:rPr>
              <a:t>Nomination process</a:t>
            </a:r>
          </a:p>
          <a:p>
            <a:pPr indent="-215900" lvl="0" marL="457200" marR="0" rtl="0" algn="l">
              <a:lnSpc>
                <a:spcPct val="100000"/>
              </a:lnSpc>
              <a:spcBef>
                <a:spcPts val="0"/>
              </a:spcBef>
              <a:spcAft>
                <a:spcPts val="0"/>
              </a:spcAft>
              <a:buClr>
                <a:srgbClr val="000000"/>
              </a:buClr>
              <a:buSzPct val="100000"/>
              <a:buFont typeface="Arial"/>
              <a:buChar char="•"/>
            </a:pPr>
            <a:r>
              <a:rPr b="0" i="0" lang="en-US" sz="3000" u="none" cap="none" strike="noStrike">
                <a:solidFill>
                  <a:srgbClr val="000000"/>
                </a:solidFill>
                <a:latin typeface="Calibri"/>
                <a:ea typeface="Calibri"/>
                <a:cs typeface="Calibri"/>
                <a:sym typeface="Calibri"/>
              </a:rPr>
              <a:t>Campaigns</a:t>
            </a:r>
          </a:p>
          <a:p>
            <a:pPr indent="-215900" lvl="0" marL="457200" marR="0" rtl="0" algn="l">
              <a:lnSpc>
                <a:spcPct val="100000"/>
              </a:lnSpc>
              <a:spcBef>
                <a:spcPts val="0"/>
              </a:spcBef>
              <a:spcAft>
                <a:spcPts val="0"/>
              </a:spcAft>
              <a:buClr>
                <a:srgbClr val="000000"/>
              </a:buClr>
              <a:buSzPct val="100000"/>
              <a:buFont typeface="Arial"/>
              <a:buChar char="•"/>
            </a:pPr>
            <a:r>
              <a:rPr b="0" i="0" lang="en-US" sz="3000" u="none" cap="none" strike="noStrike">
                <a:solidFill>
                  <a:srgbClr val="000000"/>
                </a:solidFill>
                <a:latin typeface="Calibri"/>
                <a:ea typeface="Calibri"/>
                <a:cs typeface="Calibri"/>
                <a:sym typeface="Calibri"/>
              </a:rPr>
              <a:t>Election workers</a:t>
            </a:r>
          </a:p>
        </p:txBody>
      </p:sp>
      <p:pic>
        <p:nvPicPr>
          <p:cNvPr id="146" name="Shape 146"/>
          <p:cNvPicPr preferRelativeResize="0"/>
          <p:nvPr/>
        </p:nvPicPr>
        <p:blipFill rotWithShape="1">
          <a:blip r:embed="rId3">
            <a:alphaModFix/>
          </a:blip>
          <a:srcRect b="0" l="0" r="0" t="0"/>
          <a:stretch/>
        </p:blipFill>
        <p:spPr>
          <a:xfrm>
            <a:off x="6648600" y="6567596"/>
            <a:ext cx="2495399" cy="290398"/>
          </a:xfrm>
          <a:prstGeom prst="rect">
            <a:avLst/>
          </a:prstGeom>
          <a:noFill/>
          <a:ln>
            <a:noFill/>
          </a:ln>
        </p:spPr>
      </p:pic>
      <p:pic>
        <p:nvPicPr>
          <p:cNvPr id="147" name="Shape 147"/>
          <p:cNvPicPr preferRelativeResize="0"/>
          <p:nvPr/>
        </p:nvPicPr>
        <p:blipFill rotWithShape="1">
          <a:blip r:embed="rId4">
            <a:alphaModFix/>
          </a:blip>
          <a:srcRect b="0" l="0" r="0" t="0"/>
          <a:stretch/>
        </p:blipFill>
        <p:spPr>
          <a:xfrm>
            <a:off x="4724400" y="3142750"/>
            <a:ext cx="4184998" cy="2783099"/>
          </a:xfrm>
          <a:prstGeom prst="rect">
            <a:avLst/>
          </a:prstGeom>
          <a:noFill/>
          <a:ln>
            <a:noFill/>
          </a:ln>
        </p:spPr>
      </p:pic>
      <p:sp>
        <p:nvSpPr>
          <p:cNvPr id="148" name="Shape 148"/>
          <p:cNvSpPr txBox="1"/>
          <p:nvPr/>
        </p:nvSpPr>
        <p:spPr>
          <a:xfrm>
            <a:off x="6020250" y="5867400"/>
            <a:ext cx="1593299" cy="228600"/>
          </a:xfrm>
          <a:prstGeom prst="rect">
            <a:avLst/>
          </a:prstGeom>
          <a:noFill/>
          <a:ln>
            <a:noFill/>
          </a:ln>
        </p:spPr>
        <p:txBody>
          <a:bodyPr anchorCtr="0" anchor="t" bIns="91425" lIns="91425" rIns="91425" tIns="91425">
            <a:noAutofit/>
          </a:bodyPr>
          <a:lstStyle/>
          <a:p>
            <a:pPr indent="0" lvl="0" marL="0" marR="0" rtl="0" algn="ctr">
              <a:lnSpc>
                <a:spcPct val="100000"/>
              </a:lnSpc>
              <a:spcBef>
                <a:spcPts val="0"/>
              </a:spcBef>
              <a:spcAft>
                <a:spcPts val="0"/>
              </a:spcAft>
              <a:buClr>
                <a:srgbClr val="000000"/>
              </a:buClr>
              <a:buSzPct val="25000"/>
              <a:buFont typeface="Arial"/>
              <a:buNone/>
            </a:pPr>
            <a:r>
              <a:rPr b="0" i="1" lang="en-US" sz="1000" u="none" cap="none" strike="noStrike">
                <a:solidFill>
                  <a:srgbClr val="000000"/>
                </a:solidFill>
                <a:latin typeface="Arial"/>
                <a:ea typeface="Arial"/>
                <a:cs typeface="Arial"/>
                <a:sym typeface="Arial"/>
              </a:rPr>
              <a:t>Picture Source: NDI</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3" name="Shape 153"/>
        <p:cNvGrpSpPr/>
        <p:nvPr/>
      </p:nvGrpSpPr>
      <p:grpSpPr>
        <a:xfrm>
          <a:off x="0" y="0"/>
          <a:ext cx="0" cy="0"/>
          <a:chOff x="0" y="0"/>
          <a:chExt cx="0" cy="0"/>
        </a:xfrm>
      </p:grpSpPr>
      <p:sp>
        <p:nvSpPr>
          <p:cNvPr id="154" name="Shape 154"/>
          <p:cNvSpPr txBox="1"/>
          <p:nvPr>
            <p:ph type="title"/>
          </p:nvPr>
        </p:nvSpPr>
        <p:spPr>
          <a:xfrm>
            <a:off x="699600" y="196091"/>
            <a:ext cx="8520599" cy="763500"/>
          </a:xfrm>
          <a:prstGeom prst="rect">
            <a:avLst/>
          </a:prstGeom>
          <a:noFill/>
          <a:ln>
            <a:noFill/>
          </a:ln>
        </p:spPr>
        <p:txBody>
          <a:bodyPr anchorCtr="0" anchor="t" bIns="91425" lIns="91425" rIns="91425" tIns="91425">
            <a:noAutofit/>
          </a:bodyPr>
          <a:lstStyle/>
          <a:p>
            <a:pPr indent="0" lvl="0" marL="0" marR="0" rtl="0" algn="ctr">
              <a:lnSpc>
                <a:spcPct val="100000"/>
              </a:lnSpc>
              <a:spcBef>
                <a:spcPts val="0"/>
              </a:spcBef>
              <a:spcAft>
                <a:spcPts val="0"/>
              </a:spcAft>
              <a:buClr>
                <a:schemeClr val="dk1"/>
              </a:buClr>
              <a:buSzPct val="25000"/>
              <a:buFont typeface="Calibri"/>
              <a:buNone/>
            </a:pPr>
            <a:r>
              <a:rPr b="0" i="0" lang="en-US" sz="4400" u="none" cap="none" strike="noStrike">
                <a:solidFill>
                  <a:srgbClr val="003366"/>
                </a:solidFill>
                <a:latin typeface="Calibri"/>
                <a:ea typeface="Calibri"/>
                <a:cs typeface="Calibri"/>
                <a:sym typeface="Calibri"/>
              </a:rPr>
              <a:t>PRE-ELECTION: </a:t>
            </a:r>
          </a:p>
          <a:p>
            <a:pPr indent="0" lvl="0" marL="0" marR="0" rtl="0" algn="ctr">
              <a:lnSpc>
                <a:spcPct val="100000"/>
              </a:lnSpc>
              <a:spcBef>
                <a:spcPts val="0"/>
              </a:spcBef>
              <a:spcAft>
                <a:spcPts val="0"/>
              </a:spcAft>
              <a:buClr>
                <a:schemeClr val="dk1"/>
              </a:buClr>
              <a:buSzPct val="25000"/>
              <a:buFont typeface="Calibri"/>
              <a:buNone/>
            </a:pPr>
            <a:r>
              <a:rPr b="0" i="0" lang="en-US" sz="4400" u="none" cap="none" strike="noStrike">
                <a:solidFill>
                  <a:srgbClr val="003366"/>
                </a:solidFill>
                <a:latin typeface="Calibri"/>
                <a:ea typeface="Calibri"/>
                <a:cs typeface="Calibri"/>
                <a:sym typeface="Calibri"/>
              </a:rPr>
              <a:t>WOMEN AS VOTERS</a:t>
            </a:r>
          </a:p>
        </p:txBody>
      </p:sp>
      <p:sp>
        <p:nvSpPr>
          <p:cNvPr id="155" name="Shape 155"/>
          <p:cNvSpPr txBox="1"/>
          <p:nvPr>
            <p:ph idx="1" type="body"/>
          </p:nvPr>
        </p:nvSpPr>
        <p:spPr>
          <a:xfrm>
            <a:off x="761999" y="2070700"/>
            <a:ext cx="8334900" cy="4475399"/>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dk1"/>
              </a:buClr>
              <a:buSzPct val="25000"/>
              <a:buFont typeface="Arial"/>
              <a:buNone/>
            </a:pPr>
            <a:r>
              <a:rPr b="0" i="0" lang="en-US" sz="3200" u="none" cap="none" strike="noStrike">
                <a:solidFill>
                  <a:srgbClr val="000000"/>
                </a:solidFill>
                <a:latin typeface="Calibri"/>
                <a:ea typeface="Calibri"/>
                <a:cs typeface="Calibri"/>
                <a:sym typeface="Calibri"/>
              </a:rPr>
              <a:t>Observing the inclusiveness of voting requires assessing whether norms and policies exist to guarantee that both men and women have:</a:t>
            </a:r>
          </a:p>
          <a:p>
            <a:pPr indent="-228600" lvl="0" marL="457200" marR="0" rtl="0" algn="l">
              <a:lnSpc>
                <a:spcPct val="100000"/>
              </a:lnSpc>
              <a:spcBef>
                <a:spcPts val="0"/>
              </a:spcBef>
              <a:spcAft>
                <a:spcPts val="0"/>
              </a:spcAft>
              <a:buClr>
                <a:srgbClr val="C00000"/>
              </a:buClr>
              <a:buSzPct val="100000"/>
              <a:buFont typeface="Arial"/>
              <a:buChar char="•"/>
            </a:pPr>
            <a:r>
              <a:rPr b="0" i="0" lang="en-US" sz="3200" u="none" cap="none" strike="noStrike">
                <a:solidFill>
                  <a:srgbClr val="C00000"/>
                </a:solidFill>
                <a:latin typeface="Calibri"/>
                <a:ea typeface="Calibri"/>
                <a:cs typeface="Calibri"/>
                <a:sym typeface="Calibri"/>
              </a:rPr>
              <a:t>Access to registration and voting locations</a:t>
            </a:r>
          </a:p>
          <a:p>
            <a:pPr indent="-228600" lvl="0" marL="457200" marR="0" rtl="0" algn="l">
              <a:lnSpc>
                <a:spcPct val="100000"/>
              </a:lnSpc>
              <a:spcBef>
                <a:spcPts val="0"/>
              </a:spcBef>
              <a:spcAft>
                <a:spcPts val="0"/>
              </a:spcAft>
              <a:buClr>
                <a:srgbClr val="C00000"/>
              </a:buClr>
              <a:buSzPct val="100000"/>
              <a:buFont typeface="Arial"/>
              <a:buChar char="•"/>
            </a:pPr>
            <a:r>
              <a:rPr b="0" i="0" lang="en-US" sz="3200" u="none" cap="none" strike="noStrike">
                <a:solidFill>
                  <a:srgbClr val="C00000"/>
                </a:solidFill>
                <a:latin typeface="Calibri"/>
                <a:ea typeface="Calibri"/>
                <a:cs typeface="Calibri"/>
                <a:sym typeface="Calibri"/>
              </a:rPr>
              <a:t>Access to the voter registration and verification process</a:t>
            </a:r>
          </a:p>
          <a:p>
            <a:pPr indent="-228600" lvl="0" marL="457200" marR="0" rtl="0" algn="l">
              <a:lnSpc>
                <a:spcPct val="100000"/>
              </a:lnSpc>
              <a:spcBef>
                <a:spcPts val="0"/>
              </a:spcBef>
              <a:spcAft>
                <a:spcPts val="0"/>
              </a:spcAft>
              <a:buClr>
                <a:srgbClr val="C00000"/>
              </a:buClr>
              <a:buSzPct val="100000"/>
              <a:buFont typeface="Arial"/>
              <a:buChar char="•"/>
            </a:pPr>
            <a:r>
              <a:rPr b="0" i="0" lang="en-US" sz="3200" u="none" cap="none" strike="noStrike">
                <a:solidFill>
                  <a:srgbClr val="C00000"/>
                </a:solidFill>
                <a:latin typeface="Calibri"/>
                <a:ea typeface="Calibri"/>
                <a:cs typeface="Calibri"/>
                <a:sym typeface="Calibri"/>
              </a:rPr>
              <a:t>Access to the complaint process</a:t>
            </a:r>
          </a:p>
        </p:txBody>
      </p:sp>
      <p:pic>
        <p:nvPicPr>
          <p:cNvPr id="156" name="Shape 156"/>
          <p:cNvPicPr preferRelativeResize="0"/>
          <p:nvPr/>
        </p:nvPicPr>
        <p:blipFill rotWithShape="1">
          <a:blip r:embed="rId3">
            <a:alphaModFix/>
          </a:blip>
          <a:srcRect b="0" l="0" r="0" t="0"/>
          <a:stretch/>
        </p:blipFill>
        <p:spPr>
          <a:xfrm>
            <a:off x="6648600" y="6567596"/>
            <a:ext cx="2495399" cy="29039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